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686" r:id="rId3"/>
  </p:sldMasterIdLst>
  <p:sldIdLst>
    <p:sldId id="256" r:id="rId4"/>
    <p:sldId id="272" r:id="rId5"/>
    <p:sldId id="262" r:id="rId6"/>
    <p:sldId id="278" r:id="rId7"/>
    <p:sldId id="259" r:id="rId8"/>
    <p:sldId id="274" r:id="rId9"/>
    <p:sldId id="261" r:id="rId10"/>
    <p:sldId id="263" r:id="rId11"/>
    <p:sldId id="266" r:id="rId12"/>
    <p:sldId id="276" r:id="rId13"/>
    <p:sldId id="264" r:id="rId14"/>
    <p:sldId id="265" r:id="rId15"/>
    <p:sldId id="269" r:id="rId16"/>
    <p:sldId id="270" r:id="rId17"/>
    <p:sldId id="280" r:id="rId18"/>
    <p:sldId id="279" r:id="rId19"/>
    <p:sldId id="281"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yag" initials="P" lastIdx="1" clrIdx="0">
    <p:extLst>
      <p:ext uri="{19B8F6BF-5375-455C-9EA6-DF929625EA0E}">
        <p15:presenceInfo xmlns:p15="http://schemas.microsoft.com/office/powerpoint/2012/main" userId="d2d314a4e40d91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AEBC"/>
    <a:srgbClr val="00B5C0"/>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7AAD3A-30AD-4ACF-82C5-6CBC5D218418}"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C0B37D71-4C14-4C57-97A3-515E8AF5C88D}">
      <dgm:prSet phldrT="[Text]" custT="1"/>
      <dgm:spPr>
        <a:solidFill>
          <a:schemeClr val="accent2">
            <a:lumMod val="75000"/>
          </a:schemeClr>
        </a:solidFill>
      </dgm:spPr>
      <dgm:t>
        <a:bodyPr/>
        <a:lstStyle/>
        <a:p>
          <a:r>
            <a:rPr lang="en-US" sz="1600" b="1" i="0" dirty="0"/>
            <a:t>Model deployment</a:t>
          </a:r>
          <a:endParaRPr lang="en-US" sz="1600" dirty="0"/>
        </a:p>
      </dgm:t>
    </dgm:pt>
    <dgm:pt modelId="{7ECBBBA6-3FD9-43B7-8A37-C43A25997A1E}" type="parTrans" cxnId="{F13FD3A0-7FEA-4B55-A3C6-7D4AF8E02039}">
      <dgm:prSet/>
      <dgm:spPr/>
      <dgm:t>
        <a:bodyPr/>
        <a:lstStyle/>
        <a:p>
          <a:endParaRPr lang="en-US"/>
        </a:p>
      </dgm:t>
    </dgm:pt>
    <dgm:pt modelId="{B7FB4555-2C78-4C0E-98FB-88D3D6EAFC6C}" type="sibTrans" cxnId="{F13FD3A0-7FEA-4B55-A3C6-7D4AF8E02039}">
      <dgm:prSet/>
      <dgm:spPr/>
      <dgm:t>
        <a:bodyPr/>
        <a:lstStyle/>
        <a:p>
          <a:endParaRPr lang="en-US"/>
        </a:p>
      </dgm:t>
    </dgm:pt>
    <dgm:pt modelId="{2A65A1E1-18B3-4B99-AFC2-DB749864EB73}">
      <dgm:prSet phldrT="[Text]" custT="1"/>
      <dgm:spPr>
        <a:solidFill>
          <a:schemeClr val="accent2">
            <a:lumMod val="75000"/>
          </a:schemeClr>
        </a:solidFill>
      </dgm:spPr>
      <dgm:t>
        <a:bodyPr/>
        <a:lstStyle/>
        <a:p>
          <a:r>
            <a:rPr lang="en-US" sz="1600" b="1" i="0" dirty="0"/>
            <a:t>Understanding business  problem</a:t>
          </a:r>
          <a:endParaRPr lang="en-US" sz="1600" dirty="0"/>
        </a:p>
      </dgm:t>
    </dgm:pt>
    <dgm:pt modelId="{4EB291C2-C9E4-45F6-81B0-963533D6E7D1}" type="parTrans" cxnId="{35F09211-F692-4126-9EAA-56B2BEE7BD6D}">
      <dgm:prSet/>
      <dgm:spPr/>
      <dgm:t>
        <a:bodyPr/>
        <a:lstStyle/>
        <a:p>
          <a:endParaRPr lang="en-US"/>
        </a:p>
      </dgm:t>
    </dgm:pt>
    <dgm:pt modelId="{96D20363-B812-4D8B-BB4B-FCE2141F3D65}" type="sibTrans" cxnId="{35F09211-F692-4126-9EAA-56B2BEE7BD6D}">
      <dgm:prSet/>
      <dgm:spPr/>
      <dgm:t>
        <a:bodyPr/>
        <a:lstStyle/>
        <a:p>
          <a:endParaRPr lang="en-US"/>
        </a:p>
      </dgm:t>
    </dgm:pt>
    <dgm:pt modelId="{9B6EBCDC-4711-4336-8CED-EDD1CC26FC94}">
      <dgm:prSet phldrT="[Text]"/>
      <dgm:spPr>
        <a:solidFill>
          <a:schemeClr val="accent2">
            <a:lumMod val="75000"/>
          </a:schemeClr>
        </a:solidFill>
      </dgm:spPr>
      <dgm:t>
        <a:bodyPr/>
        <a:lstStyle/>
        <a:p>
          <a:r>
            <a:rPr lang="en-US" b="1" i="0" dirty="0"/>
            <a:t>Collection of data</a:t>
          </a:r>
          <a:endParaRPr lang="en-US" dirty="0"/>
        </a:p>
      </dgm:t>
    </dgm:pt>
    <dgm:pt modelId="{217D41A9-F2CA-4656-8502-EA22860CCC08}" type="parTrans" cxnId="{A0F41E76-5F04-4B70-B185-619881877BAB}">
      <dgm:prSet/>
      <dgm:spPr/>
      <dgm:t>
        <a:bodyPr/>
        <a:lstStyle/>
        <a:p>
          <a:endParaRPr lang="en-US"/>
        </a:p>
      </dgm:t>
    </dgm:pt>
    <dgm:pt modelId="{DD6FBAA5-822E-4AD5-B208-8358214C9E26}" type="sibTrans" cxnId="{A0F41E76-5F04-4B70-B185-619881877BAB}">
      <dgm:prSet/>
      <dgm:spPr/>
      <dgm:t>
        <a:bodyPr/>
        <a:lstStyle/>
        <a:p>
          <a:endParaRPr lang="en-US"/>
        </a:p>
      </dgm:t>
    </dgm:pt>
    <dgm:pt modelId="{32266AAB-CF8A-4A6B-867F-90772B60AE1E}">
      <dgm:prSet phldrT="[Text]"/>
      <dgm:spPr>
        <a:solidFill>
          <a:schemeClr val="accent2">
            <a:lumMod val="75000"/>
          </a:schemeClr>
        </a:solidFill>
      </dgm:spPr>
      <dgm:t>
        <a:bodyPr/>
        <a:lstStyle/>
        <a:p>
          <a:r>
            <a:rPr lang="en-US" b="1" i="0" dirty="0"/>
            <a:t>Cleaning of data</a:t>
          </a:r>
          <a:endParaRPr lang="en-US" dirty="0"/>
        </a:p>
      </dgm:t>
    </dgm:pt>
    <dgm:pt modelId="{7BDFF2EE-B290-46D0-961B-118F0DAC9335}" type="parTrans" cxnId="{0A8B9937-4C9D-4797-8302-DB2285EEE029}">
      <dgm:prSet/>
      <dgm:spPr/>
      <dgm:t>
        <a:bodyPr/>
        <a:lstStyle/>
        <a:p>
          <a:endParaRPr lang="en-US"/>
        </a:p>
      </dgm:t>
    </dgm:pt>
    <dgm:pt modelId="{B0764C86-BD1B-438E-9C77-8DE775323A44}" type="sibTrans" cxnId="{0A8B9937-4C9D-4797-8302-DB2285EEE029}">
      <dgm:prSet/>
      <dgm:spPr/>
      <dgm:t>
        <a:bodyPr/>
        <a:lstStyle/>
        <a:p>
          <a:endParaRPr lang="en-US"/>
        </a:p>
      </dgm:t>
    </dgm:pt>
    <dgm:pt modelId="{EE08C857-A62D-4FB8-AD9C-9676AAF0F255}">
      <dgm:prSet phldrT="[Text]"/>
      <dgm:spPr>
        <a:solidFill>
          <a:schemeClr val="accent2">
            <a:lumMod val="75000"/>
          </a:schemeClr>
        </a:solidFill>
      </dgm:spPr>
      <dgm:t>
        <a:bodyPr/>
        <a:lstStyle/>
        <a:p>
          <a:pPr>
            <a:buClrTx/>
            <a:buSzTx/>
            <a:buFontTx/>
            <a:buNone/>
          </a:pPr>
          <a:r>
            <a:rPr lang="en-US" b="1" i="0" dirty="0"/>
            <a:t>Exploratory data analysis</a:t>
          </a:r>
          <a:endParaRPr lang="en-US" dirty="0"/>
        </a:p>
      </dgm:t>
    </dgm:pt>
    <dgm:pt modelId="{7373A04F-6800-4FB7-A876-CAE2753C6E0B}" type="parTrans" cxnId="{F1BF9986-0D69-4527-96C9-876398A7C69F}">
      <dgm:prSet/>
      <dgm:spPr/>
      <dgm:t>
        <a:bodyPr/>
        <a:lstStyle/>
        <a:p>
          <a:endParaRPr lang="en-US"/>
        </a:p>
      </dgm:t>
    </dgm:pt>
    <dgm:pt modelId="{9C4CA6F1-D530-4F27-9485-52E3C3F5BEFB}" type="sibTrans" cxnId="{F1BF9986-0D69-4527-96C9-876398A7C69F}">
      <dgm:prSet/>
      <dgm:spPr/>
      <dgm:t>
        <a:bodyPr/>
        <a:lstStyle/>
        <a:p>
          <a:endParaRPr lang="en-US"/>
        </a:p>
      </dgm:t>
    </dgm:pt>
    <dgm:pt modelId="{19D26188-4D10-49F9-B1D1-CD6918805CDD}">
      <dgm:prSet phldrT="[Text]"/>
      <dgm:spPr>
        <a:solidFill>
          <a:schemeClr val="accent2">
            <a:lumMod val="75000"/>
          </a:schemeClr>
        </a:solidFill>
      </dgm:spPr>
      <dgm:t>
        <a:bodyPr/>
        <a:lstStyle/>
        <a:p>
          <a:r>
            <a:rPr lang="en-US" b="1" i="0" dirty="0"/>
            <a:t>Model building </a:t>
          </a:r>
          <a:endParaRPr lang="en-US" dirty="0"/>
        </a:p>
      </dgm:t>
    </dgm:pt>
    <dgm:pt modelId="{3B6A3320-549A-4D14-A92B-E9FB58F63EA9}" type="parTrans" cxnId="{E7A37D3A-7A42-4A5C-8B5D-9D703641EAE6}">
      <dgm:prSet/>
      <dgm:spPr/>
      <dgm:t>
        <a:bodyPr/>
        <a:lstStyle/>
        <a:p>
          <a:endParaRPr lang="en-US"/>
        </a:p>
      </dgm:t>
    </dgm:pt>
    <dgm:pt modelId="{F5B5F241-E230-4C54-83F1-CCB914D7BB55}" type="sibTrans" cxnId="{E7A37D3A-7A42-4A5C-8B5D-9D703641EAE6}">
      <dgm:prSet/>
      <dgm:spPr/>
      <dgm:t>
        <a:bodyPr/>
        <a:lstStyle/>
        <a:p>
          <a:endParaRPr lang="en-US"/>
        </a:p>
      </dgm:t>
    </dgm:pt>
    <dgm:pt modelId="{91D514F9-C97D-4E46-9A7E-598A7998A61C}" type="pres">
      <dgm:prSet presAssocID="{907AAD3A-30AD-4ACF-82C5-6CBC5D218418}" presName="Name0" presStyleCnt="0">
        <dgm:presLayoutVars>
          <dgm:chMax val="1"/>
          <dgm:chPref val="1"/>
          <dgm:dir/>
          <dgm:animOne val="branch"/>
          <dgm:animLvl val="lvl"/>
        </dgm:presLayoutVars>
      </dgm:prSet>
      <dgm:spPr/>
    </dgm:pt>
    <dgm:pt modelId="{0A47CC6A-2F16-42B1-A896-EC6910DEFEAE}" type="pres">
      <dgm:prSet presAssocID="{C0B37D71-4C14-4C57-97A3-515E8AF5C88D}" presName="Parent" presStyleLbl="node0" presStyleIdx="0" presStyleCnt="1" custScaleX="88735" custScaleY="88899" custLinFactNeighborX="-71335" custLinFactNeighborY="-48929">
        <dgm:presLayoutVars>
          <dgm:chMax val="6"/>
          <dgm:chPref val="6"/>
        </dgm:presLayoutVars>
      </dgm:prSet>
      <dgm:spPr/>
    </dgm:pt>
    <dgm:pt modelId="{08077B07-370B-4BF7-A3D2-58A22E285BA4}" type="pres">
      <dgm:prSet presAssocID="{2A65A1E1-18B3-4B99-AFC2-DB749864EB73}" presName="Accent1" presStyleCnt="0"/>
      <dgm:spPr/>
    </dgm:pt>
    <dgm:pt modelId="{399C795B-9859-46B5-BD2E-6357E457536D}" type="pres">
      <dgm:prSet presAssocID="{2A65A1E1-18B3-4B99-AFC2-DB749864EB73}" presName="Accent" presStyleLbl="bgShp" presStyleIdx="0" presStyleCnt="5"/>
      <dgm:spPr/>
    </dgm:pt>
    <dgm:pt modelId="{643419D6-2D4C-4CB6-8F8B-36A3971212DA}" type="pres">
      <dgm:prSet presAssocID="{2A65A1E1-18B3-4B99-AFC2-DB749864EB73}" presName="Child1" presStyleLbl="node1" presStyleIdx="0" presStyleCnt="5" custScaleX="100014">
        <dgm:presLayoutVars>
          <dgm:chMax val="0"/>
          <dgm:chPref val="0"/>
          <dgm:bulletEnabled val="1"/>
        </dgm:presLayoutVars>
      </dgm:prSet>
      <dgm:spPr/>
    </dgm:pt>
    <dgm:pt modelId="{0FC933D5-3643-4918-9E9C-EC40BAD6D943}" type="pres">
      <dgm:prSet presAssocID="{9B6EBCDC-4711-4336-8CED-EDD1CC26FC94}" presName="Accent2" presStyleCnt="0"/>
      <dgm:spPr/>
    </dgm:pt>
    <dgm:pt modelId="{551596BF-1296-4D66-8594-0FFE973A864B}" type="pres">
      <dgm:prSet presAssocID="{9B6EBCDC-4711-4336-8CED-EDD1CC26FC94}" presName="Accent" presStyleLbl="bgShp" presStyleIdx="1" presStyleCnt="5" custLinFactNeighborX="4848" custLinFactNeighborY="-1406"/>
      <dgm:spPr/>
    </dgm:pt>
    <dgm:pt modelId="{76FBF623-F5D2-461D-8D7E-CDA45C00379E}" type="pres">
      <dgm:prSet presAssocID="{9B6EBCDC-4711-4336-8CED-EDD1CC26FC94}" presName="Child2" presStyleLbl="node1" presStyleIdx="1" presStyleCnt="5">
        <dgm:presLayoutVars>
          <dgm:chMax val="0"/>
          <dgm:chPref val="0"/>
          <dgm:bulletEnabled val="1"/>
        </dgm:presLayoutVars>
      </dgm:prSet>
      <dgm:spPr/>
    </dgm:pt>
    <dgm:pt modelId="{E2CFD4C8-0EFA-4CAA-86F1-1503CD59AA2F}" type="pres">
      <dgm:prSet presAssocID="{32266AAB-CF8A-4A6B-867F-90772B60AE1E}" presName="Accent3" presStyleCnt="0"/>
      <dgm:spPr/>
    </dgm:pt>
    <dgm:pt modelId="{4B8D110E-C5C6-462C-B7CF-C1D25C20F1EC}" type="pres">
      <dgm:prSet presAssocID="{32266AAB-CF8A-4A6B-867F-90772B60AE1E}" presName="Accent" presStyleLbl="bgShp" presStyleIdx="2" presStyleCnt="5"/>
      <dgm:spPr/>
    </dgm:pt>
    <dgm:pt modelId="{B445E066-985D-4A07-9C33-DCC4FE6DD37E}" type="pres">
      <dgm:prSet presAssocID="{32266AAB-CF8A-4A6B-867F-90772B60AE1E}" presName="Child3" presStyleLbl="node1" presStyleIdx="2" presStyleCnt="5">
        <dgm:presLayoutVars>
          <dgm:chMax val="0"/>
          <dgm:chPref val="0"/>
          <dgm:bulletEnabled val="1"/>
        </dgm:presLayoutVars>
      </dgm:prSet>
      <dgm:spPr/>
    </dgm:pt>
    <dgm:pt modelId="{2B7B1F8B-9C40-4AFB-99B2-4954E0F1F58D}" type="pres">
      <dgm:prSet presAssocID="{EE08C857-A62D-4FB8-AD9C-9676AAF0F255}" presName="Accent4" presStyleCnt="0"/>
      <dgm:spPr/>
    </dgm:pt>
    <dgm:pt modelId="{A11ECE38-B2ED-40DB-BFAF-4B954B037B4D}" type="pres">
      <dgm:prSet presAssocID="{EE08C857-A62D-4FB8-AD9C-9676AAF0F255}" presName="Accent" presStyleLbl="bgShp" presStyleIdx="3" presStyleCnt="5"/>
      <dgm:spPr/>
    </dgm:pt>
    <dgm:pt modelId="{05A74A88-7672-4A68-A3B9-B28CFBE6A8F4}" type="pres">
      <dgm:prSet presAssocID="{EE08C857-A62D-4FB8-AD9C-9676AAF0F255}" presName="Child4" presStyleLbl="node1" presStyleIdx="3" presStyleCnt="5">
        <dgm:presLayoutVars>
          <dgm:chMax val="0"/>
          <dgm:chPref val="0"/>
          <dgm:bulletEnabled val="1"/>
        </dgm:presLayoutVars>
      </dgm:prSet>
      <dgm:spPr/>
    </dgm:pt>
    <dgm:pt modelId="{BB479E82-420F-475D-9E1E-B446EFD88917}" type="pres">
      <dgm:prSet presAssocID="{19D26188-4D10-49F9-B1D1-CD6918805CDD}" presName="Accent5" presStyleCnt="0"/>
      <dgm:spPr/>
    </dgm:pt>
    <dgm:pt modelId="{DCA91B01-A51B-4710-905F-4B89EF7B97B1}" type="pres">
      <dgm:prSet presAssocID="{19D26188-4D10-49F9-B1D1-CD6918805CDD}" presName="Accent" presStyleLbl="bgShp" presStyleIdx="4" presStyleCnt="5" custLinFactNeighborX="-1212" custLinFactNeighborY="-5626"/>
      <dgm:spPr/>
    </dgm:pt>
    <dgm:pt modelId="{F4D82D79-6B9A-401E-B7EC-B5B175DFA40E}" type="pres">
      <dgm:prSet presAssocID="{19D26188-4D10-49F9-B1D1-CD6918805CDD}" presName="Child5" presStyleLbl="node1" presStyleIdx="4" presStyleCnt="5">
        <dgm:presLayoutVars>
          <dgm:chMax val="0"/>
          <dgm:chPref val="0"/>
          <dgm:bulletEnabled val="1"/>
        </dgm:presLayoutVars>
      </dgm:prSet>
      <dgm:spPr/>
    </dgm:pt>
  </dgm:ptLst>
  <dgm:cxnLst>
    <dgm:cxn modelId="{35F09211-F692-4126-9EAA-56B2BEE7BD6D}" srcId="{C0B37D71-4C14-4C57-97A3-515E8AF5C88D}" destId="{2A65A1E1-18B3-4B99-AFC2-DB749864EB73}" srcOrd="0" destOrd="0" parTransId="{4EB291C2-C9E4-45F6-81B0-963533D6E7D1}" sibTransId="{96D20363-B812-4D8B-BB4B-FCE2141F3D65}"/>
    <dgm:cxn modelId="{8D3E3615-9864-4887-BB6A-12D9FC746591}" type="presOf" srcId="{19D26188-4D10-49F9-B1D1-CD6918805CDD}" destId="{F4D82D79-6B9A-401E-B7EC-B5B175DFA40E}" srcOrd="0" destOrd="0" presId="urn:microsoft.com/office/officeart/2011/layout/HexagonRadial"/>
    <dgm:cxn modelId="{349A2016-349D-4827-98EB-B5CBB4CF03DA}" type="presOf" srcId="{9B6EBCDC-4711-4336-8CED-EDD1CC26FC94}" destId="{76FBF623-F5D2-461D-8D7E-CDA45C00379E}" srcOrd="0" destOrd="0" presId="urn:microsoft.com/office/officeart/2011/layout/HexagonRadial"/>
    <dgm:cxn modelId="{0A8B9937-4C9D-4797-8302-DB2285EEE029}" srcId="{C0B37D71-4C14-4C57-97A3-515E8AF5C88D}" destId="{32266AAB-CF8A-4A6B-867F-90772B60AE1E}" srcOrd="2" destOrd="0" parTransId="{7BDFF2EE-B290-46D0-961B-118F0DAC9335}" sibTransId="{B0764C86-BD1B-438E-9C77-8DE775323A44}"/>
    <dgm:cxn modelId="{E7A37D3A-7A42-4A5C-8B5D-9D703641EAE6}" srcId="{C0B37D71-4C14-4C57-97A3-515E8AF5C88D}" destId="{19D26188-4D10-49F9-B1D1-CD6918805CDD}" srcOrd="4" destOrd="0" parTransId="{3B6A3320-549A-4D14-A92B-E9FB58F63EA9}" sibTransId="{F5B5F241-E230-4C54-83F1-CCB914D7BB55}"/>
    <dgm:cxn modelId="{2A34C66B-F88F-489A-B692-7C45993A075D}" type="presOf" srcId="{907AAD3A-30AD-4ACF-82C5-6CBC5D218418}" destId="{91D514F9-C97D-4E46-9A7E-598A7998A61C}" srcOrd="0" destOrd="0" presId="urn:microsoft.com/office/officeart/2011/layout/HexagonRadial"/>
    <dgm:cxn modelId="{A0F41E76-5F04-4B70-B185-619881877BAB}" srcId="{C0B37D71-4C14-4C57-97A3-515E8AF5C88D}" destId="{9B6EBCDC-4711-4336-8CED-EDD1CC26FC94}" srcOrd="1" destOrd="0" parTransId="{217D41A9-F2CA-4656-8502-EA22860CCC08}" sibTransId="{DD6FBAA5-822E-4AD5-B208-8358214C9E26}"/>
    <dgm:cxn modelId="{F1BF9986-0D69-4527-96C9-876398A7C69F}" srcId="{C0B37D71-4C14-4C57-97A3-515E8AF5C88D}" destId="{EE08C857-A62D-4FB8-AD9C-9676AAF0F255}" srcOrd="3" destOrd="0" parTransId="{7373A04F-6800-4FB7-A876-CAE2753C6E0B}" sibTransId="{9C4CA6F1-D530-4F27-9485-52E3C3F5BEFB}"/>
    <dgm:cxn modelId="{920B8E95-0842-43DD-BDCE-1D0E5F5D4B09}" type="presOf" srcId="{EE08C857-A62D-4FB8-AD9C-9676AAF0F255}" destId="{05A74A88-7672-4A68-A3B9-B28CFBE6A8F4}" srcOrd="0" destOrd="0" presId="urn:microsoft.com/office/officeart/2011/layout/HexagonRadial"/>
    <dgm:cxn modelId="{4C430F98-52BE-45EF-990B-EC95AD568EE3}" type="presOf" srcId="{32266AAB-CF8A-4A6B-867F-90772B60AE1E}" destId="{B445E066-985D-4A07-9C33-DCC4FE6DD37E}" srcOrd="0" destOrd="0" presId="urn:microsoft.com/office/officeart/2011/layout/HexagonRadial"/>
    <dgm:cxn modelId="{F13FD3A0-7FEA-4B55-A3C6-7D4AF8E02039}" srcId="{907AAD3A-30AD-4ACF-82C5-6CBC5D218418}" destId="{C0B37D71-4C14-4C57-97A3-515E8AF5C88D}" srcOrd="0" destOrd="0" parTransId="{7ECBBBA6-3FD9-43B7-8A37-C43A25997A1E}" sibTransId="{B7FB4555-2C78-4C0E-98FB-88D3D6EAFC6C}"/>
    <dgm:cxn modelId="{0E4943B4-1277-4831-945F-0E8ACBB95C8A}" type="presOf" srcId="{2A65A1E1-18B3-4B99-AFC2-DB749864EB73}" destId="{643419D6-2D4C-4CB6-8F8B-36A3971212DA}" srcOrd="0" destOrd="0" presId="urn:microsoft.com/office/officeart/2011/layout/HexagonRadial"/>
    <dgm:cxn modelId="{C01146F2-590E-43EF-A3CD-47E46843EFBB}" type="presOf" srcId="{C0B37D71-4C14-4C57-97A3-515E8AF5C88D}" destId="{0A47CC6A-2F16-42B1-A896-EC6910DEFEAE}" srcOrd="0" destOrd="0" presId="urn:microsoft.com/office/officeart/2011/layout/HexagonRadial"/>
    <dgm:cxn modelId="{5F69A686-3CE0-450F-9427-8A793B54C582}" type="presParOf" srcId="{91D514F9-C97D-4E46-9A7E-598A7998A61C}" destId="{0A47CC6A-2F16-42B1-A896-EC6910DEFEAE}" srcOrd="0" destOrd="0" presId="urn:microsoft.com/office/officeart/2011/layout/HexagonRadial"/>
    <dgm:cxn modelId="{36246C43-A8FB-45B5-AB32-72DF1F37C415}" type="presParOf" srcId="{91D514F9-C97D-4E46-9A7E-598A7998A61C}" destId="{08077B07-370B-4BF7-A3D2-58A22E285BA4}" srcOrd="1" destOrd="0" presId="urn:microsoft.com/office/officeart/2011/layout/HexagonRadial"/>
    <dgm:cxn modelId="{207C5E73-600F-4CB3-8252-D4E099BEF0BF}" type="presParOf" srcId="{08077B07-370B-4BF7-A3D2-58A22E285BA4}" destId="{399C795B-9859-46B5-BD2E-6357E457536D}" srcOrd="0" destOrd="0" presId="urn:microsoft.com/office/officeart/2011/layout/HexagonRadial"/>
    <dgm:cxn modelId="{CC31237B-AD13-42D3-8F2D-BB9585FEAD34}" type="presParOf" srcId="{91D514F9-C97D-4E46-9A7E-598A7998A61C}" destId="{643419D6-2D4C-4CB6-8F8B-36A3971212DA}" srcOrd="2" destOrd="0" presId="urn:microsoft.com/office/officeart/2011/layout/HexagonRadial"/>
    <dgm:cxn modelId="{E093810E-06F0-4AC8-9A25-1C9F85ADAE10}" type="presParOf" srcId="{91D514F9-C97D-4E46-9A7E-598A7998A61C}" destId="{0FC933D5-3643-4918-9E9C-EC40BAD6D943}" srcOrd="3" destOrd="0" presId="urn:microsoft.com/office/officeart/2011/layout/HexagonRadial"/>
    <dgm:cxn modelId="{BF95A809-E052-4F83-ACC4-009A6DB2EE43}" type="presParOf" srcId="{0FC933D5-3643-4918-9E9C-EC40BAD6D943}" destId="{551596BF-1296-4D66-8594-0FFE973A864B}" srcOrd="0" destOrd="0" presId="urn:microsoft.com/office/officeart/2011/layout/HexagonRadial"/>
    <dgm:cxn modelId="{338A1625-4928-4AE5-BC42-5B1A22D90389}" type="presParOf" srcId="{91D514F9-C97D-4E46-9A7E-598A7998A61C}" destId="{76FBF623-F5D2-461D-8D7E-CDA45C00379E}" srcOrd="4" destOrd="0" presId="urn:microsoft.com/office/officeart/2011/layout/HexagonRadial"/>
    <dgm:cxn modelId="{B96D54EA-65AD-40E4-8142-F2FEF7180F61}" type="presParOf" srcId="{91D514F9-C97D-4E46-9A7E-598A7998A61C}" destId="{E2CFD4C8-0EFA-4CAA-86F1-1503CD59AA2F}" srcOrd="5" destOrd="0" presId="urn:microsoft.com/office/officeart/2011/layout/HexagonRadial"/>
    <dgm:cxn modelId="{8D32709F-C7B5-49B2-BFA5-F62941367031}" type="presParOf" srcId="{E2CFD4C8-0EFA-4CAA-86F1-1503CD59AA2F}" destId="{4B8D110E-C5C6-462C-B7CF-C1D25C20F1EC}" srcOrd="0" destOrd="0" presId="urn:microsoft.com/office/officeart/2011/layout/HexagonRadial"/>
    <dgm:cxn modelId="{410CDD70-D59E-4005-9FDC-BD0ED9C8B876}" type="presParOf" srcId="{91D514F9-C97D-4E46-9A7E-598A7998A61C}" destId="{B445E066-985D-4A07-9C33-DCC4FE6DD37E}" srcOrd="6" destOrd="0" presId="urn:microsoft.com/office/officeart/2011/layout/HexagonRadial"/>
    <dgm:cxn modelId="{5A7E9C20-D25E-4D69-8F83-8659474A73D7}" type="presParOf" srcId="{91D514F9-C97D-4E46-9A7E-598A7998A61C}" destId="{2B7B1F8B-9C40-4AFB-99B2-4954E0F1F58D}" srcOrd="7" destOrd="0" presId="urn:microsoft.com/office/officeart/2011/layout/HexagonRadial"/>
    <dgm:cxn modelId="{767CDD52-D292-47DF-8051-1E9010088A5F}" type="presParOf" srcId="{2B7B1F8B-9C40-4AFB-99B2-4954E0F1F58D}" destId="{A11ECE38-B2ED-40DB-BFAF-4B954B037B4D}" srcOrd="0" destOrd="0" presId="urn:microsoft.com/office/officeart/2011/layout/HexagonRadial"/>
    <dgm:cxn modelId="{AC3C0B73-1C65-402F-9669-A95CF77730C9}" type="presParOf" srcId="{91D514F9-C97D-4E46-9A7E-598A7998A61C}" destId="{05A74A88-7672-4A68-A3B9-B28CFBE6A8F4}" srcOrd="8" destOrd="0" presId="urn:microsoft.com/office/officeart/2011/layout/HexagonRadial"/>
    <dgm:cxn modelId="{3D489D3B-2A89-4328-9F35-B8322D30D0DD}" type="presParOf" srcId="{91D514F9-C97D-4E46-9A7E-598A7998A61C}" destId="{BB479E82-420F-475D-9E1E-B446EFD88917}" srcOrd="9" destOrd="0" presId="urn:microsoft.com/office/officeart/2011/layout/HexagonRadial"/>
    <dgm:cxn modelId="{3F68E87A-B959-460E-B0C7-017CAB059D2E}" type="presParOf" srcId="{BB479E82-420F-475D-9E1E-B446EFD88917}" destId="{DCA91B01-A51B-4710-905F-4B89EF7B97B1}" srcOrd="0" destOrd="0" presId="urn:microsoft.com/office/officeart/2011/layout/HexagonRadial"/>
    <dgm:cxn modelId="{FDCCBC80-4521-4A14-BA16-1D4C84D3E8E6}" type="presParOf" srcId="{91D514F9-C97D-4E46-9A7E-598A7998A61C}" destId="{F4D82D79-6B9A-401E-B7EC-B5B175DFA40E}" srcOrd="10"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4229719-3C1B-456D-83D0-D6E0496BCA5C}" type="doc">
      <dgm:prSet loTypeId="urn:microsoft.com/office/officeart/2005/8/layout/arrow2" loCatId="process" qsTypeId="urn:microsoft.com/office/officeart/2005/8/quickstyle/simple1" qsCatId="simple" csTypeId="urn:microsoft.com/office/officeart/2005/8/colors/accent2_2" csCatId="accent2" phldr="1"/>
      <dgm:spPr/>
    </dgm:pt>
    <dgm:pt modelId="{EF52BC25-5DDF-4E64-BCA8-B1C122A79A0E}">
      <dgm:prSet phldrT="[Text]" custT="1"/>
      <dgm:spPr/>
      <dgm:t>
        <a:bodyPr/>
        <a:lstStyle/>
        <a:p>
          <a:r>
            <a:rPr lang="en-US" sz="1800" dirty="0"/>
            <a:t>Objective of Business</a:t>
          </a:r>
        </a:p>
      </dgm:t>
    </dgm:pt>
    <dgm:pt modelId="{9A246AAB-BDCA-4F9D-8D10-AC700D675210}" type="parTrans" cxnId="{6FC34142-823A-499A-B8AD-16962808ECE3}">
      <dgm:prSet/>
      <dgm:spPr/>
      <dgm:t>
        <a:bodyPr/>
        <a:lstStyle/>
        <a:p>
          <a:endParaRPr lang="en-US"/>
        </a:p>
      </dgm:t>
    </dgm:pt>
    <dgm:pt modelId="{0A7CA721-4411-49B2-8D67-C96780FC1861}" type="sibTrans" cxnId="{6FC34142-823A-499A-B8AD-16962808ECE3}">
      <dgm:prSet/>
      <dgm:spPr/>
      <dgm:t>
        <a:bodyPr/>
        <a:lstStyle/>
        <a:p>
          <a:endParaRPr lang="en-US"/>
        </a:p>
      </dgm:t>
    </dgm:pt>
    <dgm:pt modelId="{1E31DA55-F8A1-4B52-8855-7C4A2253343A}">
      <dgm:prSet phldrT="[Text]"/>
      <dgm:spPr/>
      <dgm:t>
        <a:bodyPr/>
        <a:lstStyle/>
        <a:p>
          <a:r>
            <a:rPr lang="en-US" dirty="0"/>
            <a:t>Data Preprocessing</a:t>
          </a:r>
        </a:p>
      </dgm:t>
    </dgm:pt>
    <dgm:pt modelId="{0788BD04-3C13-453E-A45A-50B4434D176F}" type="parTrans" cxnId="{748A4183-6663-4EE6-BDA2-E19E276EC832}">
      <dgm:prSet/>
      <dgm:spPr/>
      <dgm:t>
        <a:bodyPr/>
        <a:lstStyle/>
        <a:p>
          <a:endParaRPr lang="en-US"/>
        </a:p>
      </dgm:t>
    </dgm:pt>
    <dgm:pt modelId="{87A66989-1AB2-4D10-A53B-7FE1D1C86285}" type="sibTrans" cxnId="{748A4183-6663-4EE6-BDA2-E19E276EC832}">
      <dgm:prSet/>
      <dgm:spPr/>
      <dgm:t>
        <a:bodyPr/>
        <a:lstStyle/>
        <a:p>
          <a:endParaRPr lang="en-US"/>
        </a:p>
      </dgm:t>
    </dgm:pt>
    <dgm:pt modelId="{AE762578-9A56-4228-B3A4-B65EA9995CAC}">
      <dgm:prSet phldrT="[Text]"/>
      <dgm:spPr/>
      <dgm:t>
        <a:bodyPr/>
        <a:lstStyle/>
        <a:p>
          <a:r>
            <a:rPr lang="en-US" dirty="0"/>
            <a:t>E.D.A</a:t>
          </a:r>
        </a:p>
      </dgm:t>
    </dgm:pt>
    <dgm:pt modelId="{E60C16C4-AC3E-46E1-8FF2-72947749FF99}" type="parTrans" cxnId="{ABAB832D-9CFF-4C6C-9E7E-72137DF26A6B}">
      <dgm:prSet/>
      <dgm:spPr/>
      <dgm:t>
        <a:bodyPr/>
        <a:lstStyle/>
        <a:p>
          <a:endParaRPr lang="en-US"/>
        </a:p>
      </dgm:t>
    </dgm:pt>
    <dgm:pt modelId="{CB9844F2-6EAC-4A87-888D-6B2D948F4FB5}" type="sibTrans" cxnId="{ABAB832D-9CFF-4C6C-9E7E-72137DF26A6B}">
      <dgm:prSet/>
      <dgm:spPr/>
      <dgm:t>
        <a:bodyPr/>
        <a:lstStyle/>
        <a:p>
          <a:endParaRPr lang="en-US"/>
        </a:p>
      </dgm:t>
    </dgm:pt>
    <dgm:pt modelId="{F22DB1C1-1389-4B51-93E8-F2D06DEA7036}">
      <dgm:prSet phldrT="[Text]" custT="1"/>
      <dgm:spPr/>
      <dgm:t>
        <a:bodyPr/>
        <a:lstStyle/>
        <a:p>
          <a:r>
            <a:rPr lang="en-US" sz="1800" dirty="0"/>
            <a:t>Data Collection </a:t>
          </a:r>
        </a:p>
      </dgm:t>
    </dgm:pt>
    <dgm:pt modelId="{123415B0-F29B-4AD1-B913-34EE812E09DD}" type="parTrans" cxnId="{8777E48B-481E-4739-8E28-268562A7B732}">
      <dgm:prSet/>
      <dgm:spPr/>
      <dgm:t>
        <a:bodyPr/>
        <a:lstStyle/>
        <a:p>
          <a:endParaRPr lang="en-US"/>
        </a:p>
      </dgm:t>
    </dgm:pt>
    <dgm:pt modelId="{12D8BD99-9292-483B-83F3-9FE82FA9337A}" type="sibTrans" cxnId="{8777E48B-481E-4739-8E28-268562A7B732}">
      <dgm:prSet/>
      <dgm:spPr/>
      <dgm:t>
        <a:bodyPr/>
        <a:lstStyle/>
        <a:p>
          <a:endParaRPr lang="en-US"/>
        </a:p>
      </dgm:t>
    </dgm:pt>
    <dgm:pt modelId="{B4178B79-ED9B-41A8-80EE-30CB833FE608}">
      <dgm:prSet phldrT="[Text]"/>
      <dgm:spPr/>
      <dgm:t>
        <a:bodyPr/>
        <a:lstStyle/>
        <a:p>
          <a:r>
            <a:rPr lang="en-US" dirty="0"/>
            <a:t>Model Building/ Evaluation</a:t>
          </a:r>
        </a:p>
      </dgm:t>
    </dgm:pt>
    <dgm:pt modelId="{90A1F318-3432-46BA-B1A4-85B1FE69122D}" type="parTrans" cxnId="{F5A05047-1EAA-4BA9-A22D-5D5E6B099F90}">
      <dgm:prSet/>
      <dgm:spPr/>
      <dgm:t>
        <a:bodyPr/>
        <a:lstStyle/>
        <a:p>
          <a:endParaRPr lang="en-US"/>
        </a:p>
      </dgm:t>
    </dgm:pt>
    <dgm:pt modelId="{70476322-0F98-4926-92CE-0EDCDD0DB928}" type="sibTrans" cxnId="{F5A05047-1EAA-4BA9-A22D-5D5E6B099F90}">
      <dgm:prSet/>
      <dgm:spPr/>
      <dgm:t>
        <a:bodyPr/>
        <a:lstStyle/>
        <a:p>
          <a:endParaRPr lang="en-US"/>
        </a:p>
      </dgm:t>
    </dgm:pt>
    <dgm:pt modelId="{B7A1A825-AA50-4C27-872D-B63D7C020EBB}">
      <dgm:prSet phldrT="[Text]"/>
      <dgm:spPr/>
      <dgm:t>
        <a:bodyPr/>
        <a:lstStyle/>
        <a:p>
          <a:r>
            <a:rPr lang="en-US" dirty="0"/>
            <a:t>Model Deployment</a:t>
          </a:r>
        </a:p>
      </dgm:t>
    </dgm:pt>
    <dgm:pt modelId="{5473A150-4C12-421B-8379-FDB506277B48}" type="parTrans" cxnId="{A787C009-0D82-47BA-B3BE-7145302F86D5}">
      <dgm:prSet/>
      <dgm:spPr/>
      <dgm:t>
        <a:bodyPr/>
        <a:lstStyle/>
        <a:p>
          <a:endParaRPr lang="en-US"/>
        </a:p>
      </dgm:t>
    </dgm:pt>
    <dgm:pt modelId="{4ACAC4DA-6CC9-41DD-931A-771ABBFA9518}" type="sibTrans" cxnId="{A787C009-0D82-47BA-B3BE-7145302F86D5}">
      <dgm:prSet/>
      <dgm:spPr/>
      <dgm:t>
        <a:bodyPr/>
        <a:lstStyle/>
        <a:p>
          <a:endParaRPr lang="en-US"/>
        </a:p>
      </dgm:t>
    </dgm:pt>
    <dgm:pt modelId="{873E7791-A646-4EDF-BDC4-6CB37A20C066}" type="pres">
      <dgm:prSet presAssocID="{74229719-3C1B-456D-83D0-D6E0496BCA5C}" presName="arrowDiagram" presStyleCnt="0">
        <dgm:presLayoutVars>
          <dgm:chMax val="5"/>
          <dgm:dir/>
          <dgm:resizeHandles val="exact"/>
        </dgm:presLayoutVars>
      </dgm:prSet>
      <dgm:spPr/>
    </dgm:pt>
    <dgm:pt modelId="{0D407A10-3B57-4049-90DC-15AD74BBCCDC}" type="pres">
      <dgm:prSet presAssocID="{74229719-3C1B-456D-83D0-D6E0496BCA5C}" presName="arrow" presStyleLbl="bgShp" presStyleIdx="0" presStyleCnt="1"/>
      <dgm:spPr/>
    </dgm:pt>
    <dgm:pt modelId="{84A7CBCF-CEA7-43CC-9BA2-B5E0B22EEE61}" type="pres">
      <dgm:prSet presAssocID="{74229719-3C1B-456D-83D0-D6E0496BCA5C}" presName="arrowDiagram5" presStyleCnt="0"/>
      <dgm:spPr/>
    </dgm:pt>
    <dgm:pt modelId="{94FAD860-4C42-4331-A4D3-5934026AE2F1}" type="pres">
      <dgm:prSet presAssocID="{EF52BC25-5DDF-4E64-BCA8-B1C122A79A0E}" presName="bullet5a" presStyleLbl="node1" presStyleIdx="0" presStyleCnt="5"/>
      <dgm:spPr/>
    </dgm:pt>
    <dgm:pt modelId="{13D90318-3867-4AA8-86B0-9661464CC225}" type="pres">
      <dgm:prSet presAssocID="{EF52BC25-5DDF-4E64-BCA8-B1C122A79A0E}" presName="textBox5a" presStyleLbl="revTx" presStyleIdx="0" presStyleCnt="5" custScaleX="197939">
        <dgm:presLayoutVars>
          <dgm:bulletEnabled val="1"/>
        </dgm:presLayoutVars>
      </dgm:prSet>
      <dgm:spPr/>
    </dgm:pt>
    <dgm:pt modelId="{6C02B034-E7FE-42DD-A011-9DF5579F8237}" type="pres">
      <dgm:prSet presAssocID="{1E31DA55-F8A1-4B52-8855-7C4A2253343A}" presName="bullet5b" presStyleLbl="node1" presStyleIdx="1" presStyleCnt="5"/>
      <dgm:spPr/>
    </dgm:pt>
    <dgm:pt modelId="{8FD18A58-4E2D-4AE6-836C-CD7E14713312}" type="pres">
      <dgm:prSet presAssocID="{1E31DA55-F8A1-4B52-8855-7C4A2253343A}" presName="textBox5b" presStyleLbl="revTx" presStyleIdx="1" presStyleCnt="5">
        <dgm:presLayoutVars>
          <dgm:bulletEnabled val="1"/>
        </dgm:presLayoutVars>
      </dgm:prSet>
      <dgm:spPr/>
    </dgm:pt>
    <dgm:pt modelId="{2E3028E9-DE3F-4679-A6D4-EE8770DCB47E}" type="pres">
      <dgm:prSet presAssocID="{AE762578-9A56-4228-B3A4-B65EA9995CAC}" presName="bullet5c" presStyleLbl="node1" presStyleIdx="2" presStyleCnt="5"/>
      <dgm:spPr/>
    </dgm:pt>
    <dgm:pt modelId="{89501141-CA77-4AD6-AD10-0150521B6304}" type="pres">
      <dgm:prSet presAssocID="{AE762578-9A56-4228-B3A4-B65EA9995CAC}" presName="textBox5c" presStyleLbl="revTx" presStyleIdx="2" presStyleCnt="5">
        <dgm:presLayoutVars>
          <dgm:bulletEnabled val="1"/>
        </dgm:presLayoutVars>
      </dgm:prSet>
      <dgm:spPr/>
    </dgm:pt>
    <dgm:pt modelId="{01C34243-2BAA-470D-BFA9-3F61D81E2D41}" type="pres">
      <dgm:prSet presAssocID="{B4178B79-ED9B-41A8-80EE-30CB833FE608}" presName="bullet5d" presStyleLbl="node1" presStyleIdx="3" presStyleCnt="5"/>
      <dgm:spPr/>
    </dgm:pt>
    <dgm:pt modelId="{D14536AD-0127-4B7E-B5E9-2F5CCE304B6C}" type="pres">
      <dgm:prSet presAssocID="{B4178B79-ED9B-41A8-80EE-30CB833FE608}" presName="textBox5d" presStyleLbl="revTx" presStyleIdx="3" presStyleCnt="5" custScaleY="90159" custLinFactNeighborX="-4052" custLinFactNeighborY="-1870">
        <dgm:presLayoutVars>
          <dgm:bulletEnabled val="1"/>
        </dgm:presLayoutVars>
      </dgm:prSet>
      <dgm:spPr/>
    </dgm:pt>
    <dgm:pt modelId="{3D878B3A-CF03-4142-B5B7-B53542137355}" type="pres">
      <dgm:prSet presAssocID="{B7A1A825-AA50-4C27-872D-B63D7C020EBB}" presName="bullet5e" presStyleLbl="node1" presStyleIdx="4" presStyleCnt="5"/>
      <dgm:spPr/>
    </dgm:pt>
    <dgm:pt modelId="{6105FBC3-B44C-435D-BBA6-D4B89A4383D8}" type="pres">
      <dgm:prSet presAssocID="{B7A1A825-AA50-4C27-872D-B63D7C020EBB}" presName="textBox5e" presStyleLbl="revTx" presStyleIdx="4" presStyleCnt="5">
        <dgm:presLayoutVars>
          <dgm:bulletEnabled val="1"/>
        </dgm:presLayoutVars>
      </dgm:prSet>
      <dgm:spPr/>
    </dgm:pt>
  </dgm:ptLst>
  <dgm:cxnLst>
    <dgm:cxn modelId="{A787C009-0D82-47BA-B3BE-7145302F86D5}" srcId="{74229719-3C1B-456D-83D0-D6E0496BCA5C}" destId="{B7A1A825-AA50-4C27-872D-B63D7C020EBB}" srcOrd="4" destOrd="0" parTransId="{5473A150-4C12-421B-8379-FDB506277B48}" sibTransId="{4ACAC4DA-6CC9-41DD-931A-771ABBFA9518}"/>
    <dgm:cxn modelId="{5623792D-88BA-47DE-AFE3-D33DFE5B4A1C}" type="presOf" srcId="{AE762578-9A56-4228-B3A4-B65EA9995CAC}" destId="{89501141-CA77-4AD6-AD10-0150521B6304}" srcOrd="0" destOrd="0" presId="urn:microsoft.com/office/officeart/2005/8/layout/arrow2"/>
    <dgm:cxn modelId="{ABAB832D-9CFF-4C6C-9E7E-72137DF26A6B}" srcId="{74229719-3C1B-456D-83D0-D6E0496BCA5C}" destId="{AE762578-9A56-4228-B3A4-B65EA9995CAC}" srcOrd="2" destOrd="0" parTransId="{E60C16C4-AC3E-46E1-8FF2-72947749FF99}" sibTransId="{CB9844F2-6EAC-4A87-888D-6B2D948F4FB5}"/>
    <dgm:cxn modelId="{E6E0212F-8511-46EE-B7F0-914924A96A87}" type="presOf" srcId="{EF52BC25-5DDF-4E64-BCA8-B1C122A79A0E}" destId="{13D90318-3867-4AA8-86B0-9661464CC225}" srcOrd="0" destOrd="0" presId="urn:microsoft.com/office/officeart/2005/8/layout/arrow2"/>
    <dgm:cxn modelId="{173D4430-8F5A-46DB-A1F2-0A61CCFDD60A}" type="presOf" srcId="{F22DB1C1-1389-4B51-93E8-F2D06DEA7036}" destId="{13D90318-3867-4AA8-86B0-9661464CC225}" srcOrd="0" destOrd="1" presId="urn:microsoft.com/office/officeart/2005/8/layout/arrow2"/>
    <dgm:cxn modelId="{6FC34142-823A-499A-B8AD-16962808ECE3}" srcId="{74229719-3C1B-456D-83D0-D6E0496BCA5C}" destId="{EF52BC25-5DDF-4E64-BCA8-B1C122A79A0E}" srcOrd="0" destOrd="0" parTransId="{9A246AAB-BDCA-4F9D-8D10-AC700D675210}" sibTransId="{0A7CA721-4411-49B2-8D67-C96780FC1861}"/>
    <dgm:cxn modelId="{F5A05047-1EAA-4BA9-A22D-5D5E6B099F90}" srcId="{74229719-3C1B-456D-83D0-D6E0496BCA5C}" destId="{B4178B79-ED9B-41A8-80EE-30CB833FE608}" srcOrd="3" destOrd="0" parTransId="{90A1F318-3432-46BA-B1A4-85B1FE69122D}" sibTransId="{70476322-0F98-4926-92CE-0EDCDD0DB928}"/>
    <dgm:cxn modelId="{1064A848-A687-424E-8C24-EF8316C36935}" type="presOf" srcId="{B4178B79-ED9B-41A8-80EE-30CB833FE608}" destId="{D14536AD-0127-4B7E-B5E9-2F5CCE304B6C}" srcOrd="0" destOrd="0" presId="urn:microsoft.com/office/officeart/2005/8/layout/arrow2"/>
    <dgm:cxn modelId="{C42C014F-A747-469F-A064-2DDDB94693B1}" type="presOf" srcId="{74229719-3C1B-456D-83D0-D6E0496BCA5C}" destId="{873E7791-A646-4EDF-BDC4-6CB37A20C066}" srcOrd="0" destOrd="0" presId="urn:microsoft.com/office/officeart/2005/8/layout/arrow2"/>
    <dgm:cxn modelId="{748A4183-6663-4EE6-BDA2-E19E276EC832}" srcId="{74229719-3C1B-456D-83D0-D6E0496BCA5C}" destId="{1E31DA55-F8A1-4B52-8855-7C4A2253343A}" srcOrd="1" destOrd="0" parTransId="{0788BD04-3C13-453E-A45A-50B4434D176F}" sibTransId="{87A66989-1AB2-4D10-A53B-7FE1D1C86285}"/>
    <dgm:cxn modelId="{8777E48B-481E-4739-8E28-268562A7B732}" srcId="{EF52BC25-5DDF-4E64-BCA8-B1C122A79A0E}" destId="{F22DB1C1-1389-4B51-93E8-F2D06DEA7036}" srcOrd="0" destOrd="0" parTransId="{123415B0-F29B-4AD1-B913-34EE812E09DD}" sibTransId="{12D8BD99-9292-483B-83F3-9FE82FA9337A}"/>
    <dgm:cxn modelId="{C0FD978F-0FE7-4A42-BCB1-81DFF60E25A1}" type="presOf" srcId="{1E31DA55-F8A1-4B52-8855-7C4A2253343A}" destId="{8FD18A58-4E2D-4AE6-836C-CD7E14713312}" srcOrd="0" destOrd="0" presId="urn:microsoft.com/office/officeart/2005/8/layout/arrow2"/>
    <dgm:cxn modelId="{6C1AD7E5-0B2D-4FC6-AC8D-B2C5FB6F33CB}" type="presOf" srcId="{B7A1A825-AA50-4C27-872D-B63D7C020EBB}" destId="{6105FBC3-B44C-435D-BBA6-D4B89A4383D8}" srcOrd="0" destOrd="0" presId="urn:microsoft.com/office/officeart/2005/8/layout/arrow2"/>
    <dgm:cxn modelId="{481CBE3C-8388-4603-B539-4A10A041BF18}" type="presParOf" srcId="{873E7791-A646-4EDF-BDC4-6CB37A20C066}" destId="{0D407A10-3B57-4049-90DC-15AD74BBCCDC}" srcOrd="0" destOrd="0" presId="urn:microsoft.com/office/officeart/2005/8/layout/arrow2"/>
    <dgm:cxn modelId="{1395D635-36AB-4C60-BA08-2729FFC09999}" type="presParOf" srcId="{873E7791-A646-4EDF-BDC4-6CB37A20C066}" destId="{84A7CBCF-CEA7-43CC-9BA2-B5E0B22EEE61}" srcOrd="1" destOrd="0" presId="urn:microsoft.com/office/officeart/2005/8/layout/arrow2"/>
    <dgm:cxn modelId="{CBF431BB-1818-43CF-9C82-C884F3F23368}" type="presParOf" srcId="{84A7CBCF-CEA7-43CC-9BA2-B5E0B22EEE61}" destId="{94FAD860-4C42-4331-A4D3-5934026AE2F1}" srcOrd="0" destOrd="0" presId="urn:microsoft.com/office/officeart/2005/8/layout/arrow2"/>
    <dgm:cxn modelId="{23734F9A-83D6-42B2-B3B4-44A9F03F42BF}" type="presParOf" srcId="{84A7CBCF-CEA7-43CC-9BA2-B5E0B22EEE61}" destId="{13D90318-3867-4AA8-86B0-9661464CC225}" srcOrd="1" destOrd="0" presId="urn:microsoft.com/office/officeart/2005/8/layout/arrow2"/>
    <dgm:cxn modelId="{E8864BE0-8D25-4BA9-9F0D-EED84780EC53}" type="presParOf" srcId="{84A7CBCF-CEA7-43CC-9BA2-B5E0B22EEE61}" destId="{6C02B034-E7FE-42DD-A011-9DF5579F8237}" srcOrd="2" destOrd="0" presId="urn:microsoft.com/office/officeart/2005/8/layout/arrow2"/>
    <dgm:cxn modelId="{52C316EF-CF86-4DFD-A4AB-759F064F8F2A}" type="presParOf" srcId="{84A7CBCF-CEA7-43CC-9BA2-B5E0B22EEE61}" destId="{8FD18A58-4E2D-4AE6-836C-CD7E14713312}" srcOrd="3" destOrd="0" presId="urn:microsoft.com/office/officeart/2005/8/layout/arrow2"/>
    <dgm:cxn modelId="{919F5D76-79A9-40C6-9D1B-DD645D41DF6C}" type="presParOf" srcId="{84A7CBCF-CEA7-43CC-9BA2-B5E0B22EEE61}" destId="{2E3028E9-DE3F-4679-A6D4-EE8770DCB47E}" srcOrd="4" destOrd="0" presId="urn:microsoft.com/office/officeart/2005/8/layout/arrow2"/>
    <dgm:cxn modelId="{AC6A1F8D-0977-41D7-9FC5-E1EF6AC0A18E}" type="presParOf" srcId="{84A7CBCF-CEA7-43CC-9BA2-B5E0B22EEE61}" destId="{89501141-CA77-4AD6-AD10-0150521B6304}" srcOrd="5" destOrd="0" presId="urn:microsoft.com/office/officeart/2005/8/layout/arrow2"/>
    <dgm:cxn modelId="{A5FDA24A-85FC-4322-8173-7570895306C1}" type="presParOf" srcId="{84A7CBCF-CEA7-43CC-9BA2-B5E0B22EEE61}" destId="{01C34243-2BAA-470D-BFA9-3F61D81E2D41}" srcOrd="6" destOrd="0" presId="urn:microsoft.com/office/officeart/2005/8/layout/arrow2"/>
    <dgm:cxn modelId="{C6D7B76D-B88D-4F2E-A229-A534CE5B7305}" type="presParOf" srcId="{84A7CBCF-CEA7-43CC-9BA2-B5E0B22EEE61}" destId="{D14536AD-0127-4B7E-B5E9-2F5CCE304B6C}" srcOrd="7" destOrd="0" presId="urn:microsoft.com/office/officeart/2005/8/layout/arrow2"/>
    <dgm:cxn modelId="{510FB214-2637-4B02-A130-EA6E0C32AAD3}" type="presParOf" srcId="{84A7CBCF-CEA7-43CC-9BA2-B5E0B22EEE61}" destId="{3D878B3A-CF03-4142-B5B7-B53542137355}" srcOrd="8" destOrd="0" presId="urn:microsoft.com/office/officeart/2005/8/layout/arrow2"/>
    <dgm:cxn modelId="{C7122446-A06A-4B40-BC38-09CDFB6DA280}" type="presParOf" srcId="{84A7CBCF-CEA7-43CC-9BA2-B5E0B22EEE61}" destId="{6105FBC3-B44C-435D-BBA6-D4B89A4383D8}" srcOrd="9" destOrd="0" presId="urn:microsoft.com/office/officeart/2005/8/layout/arrow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089EEC-9DB8-40DA-8DC4-F3DCECE9C40A}" type="doc">
      <dgm:prSet loTypeId="urn:microsoft.com/office/officeart/2005/8/layout/hChevron3" loCatId="process" qsTypeId="urn:microsoft.com/office/officeart/2005/8/quickstyle/3d3" qsCatId="3D" csTypeId="urn:microsoft.com/office/officeart/2005/8/colors/accent2_4" csCatId="accent2" phldr="1"/>
      <dgm:spPr/>
    </dgm:pt>
    <dgm:pt modelId="{D8383034-1312-4F47-A3B3-F96B9F0B9FE6}" type="pres">
      <dgm:prSet presAssocID="{68089EEC-9DB8-40DA-8DC4-F3DCECE9C40A}" presName="Name0" presStyleCnt="0">
        <dgm:presLayoutVars>
          <dgm:dir/>
          <dgm:resizeHandles val="exact"/>
        </dgm:presLayoutVars>
      </dgm:prSet>
      <dgm:spPr/>
    </dgm:pt>
  </dgm:ptLst>
  <dgm:cxnLst>
    <dgm:cxn modelId="{2B48011D-A4F2-448C-84B7-8CCA653E233F}" type="presOf" srcId="{68089EEC-9DB8-40DA-8DC4-F3DCECE9C40A}" destId="{D8383034-1312-4F47-A3B3-F96B9F0B9FE6}" srcOrd="0" destOrd="0" presId="urn:microsoft.com/office/officeart/2005/8/layout/hChevron3"/>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7CC6A-2F16-42B1-A896-EC6910DEFEAE}">
      <dsp:nvSpPr>
        <dsp:cNvPr id="0" name=""/>
        <dsp:cNvSpPr/>
      </dsp:nvSpPr>
      <dsp:spPr>
        <a:xfrm>
          <a:off x="1492990" y="914326"/>
          <a:ext cx="1971569" cy="1708639"/>
        </a:xfrm>
        <a:prstGeom prst="hexagon">
          <a:avLst>
            <a:gd name="adj" fmla="val 28570"/>
            <a:gd name="vf" fmla="val 11547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Model deployment</a:t>
          </a:r>
          <a:endParaRPr lang="en-US" sz="1600" kern="1200" dirty="0"/>
        </a:p>
      </dsp:txBody>
      <dsp:txXfrm>
        <a:off x="1820007" y="1197732"/>
        <a:ext cx="1317535" cy="1141827"/>
      </dsp:txXfrm>
    </dsp:sp>
    <dsp:sp modelId="{551596BF-1296-4D66-8594-0FFE973A864B}">
      <dsp:nvSpPr>
        <dsp:cNvPr id="0" name=""/>
        <dsp:cNvSpPr/>
      </dsp:nvSpPr>
      <dsp:spPr>
        <a:xfrm>
          <a:off x="4384764" y="818358"/>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3419D6-2D4C-4CB6-8F8B-36A3971212DA}">
      <dsp:nvSpPr>
        <dsp:cNvPr id="0" name=""/>
        <dsp:cNvSpPr/>
      </dsp:nvSpPr>
      <dsp:spPr>
        <a:xfrm>
          <a:off x="3157348" y="0"/>
          <a:ext cx="1821055" cy="1575206"/>
        </a:xfrm>
        <a:prstGeom prst="hexagon">
          <a:avLst>
            <a:gd name="adj" fmla="val 28570"/>
            <a:gd name="vf" fmla="val 11547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i="0" kern="1200" dirty="0"/>
            <a:t>Understanding business  problem</a:t>
          </a:r>
          <a:endParaRPr lang="en-US" sz="1600" kern="1200" dirty="0"/>
        </a:p>
      </dsp:txBody>
      <dsp:txXfrm>
        <a:off x="3459115" y="261027"/>
        <a:ext cx="1217521" cy="1053152"/>
      </dsp:txXfrm>
    </dsp:sp>
    <dsp:sp modelId="{4B8D110E-C5C6-462C-B7CF-C1D25C20F1EC}">
      <dsp:nvSpPr>
        <dsp:cNvPr id="0" name=""/>
        <dsp:cNvSpPr/>
      </dsp:nvSpPr>
      <dsp:spPr>
        <a:xfrm>
          <a:off x="5322487" y="2178846"/>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FBF623-F5D2-461D-8D7E-CDA45C00379E}">
      <dsp:nvSpPr>
        <dsp:cNvPr id="0" name=""/>
        <dsp:cNvSpPr/>
      </dsp:nvSpPr>
      <dsp:spPr>
        <a:xfrm>
          <a:off x="4827361" y="968857"/>
          <a:ext cx="1820800" cy="1575206"/>
        </a:xfrm>
        <a:prstGeom prst="hexagon">
          <a:avLst>
            <a:gd name="adj" fmla="val 28570"/>
            <a:gd name="vf" fmla="val 11547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Collection of data</a:t>
          </a:r>
          <a:endParaRPr lang="en-US" sz="1800" kern="1200" dirty="0"/>
        </a:p>
      </dsp:txBody>
      <dsp:txXfrm>
        <a:off x="5129106" y="1229902"/>
        <a:ext cx="1217310" cy="1053116"/>
      </dsp:txXfrm>
    </dsp:sp>
    <dsp:sp modelId="{A11ECE38-B2ED-40DB-BFAF-4B954B037B4D}">
      <dsp:nvSpPr>
        <dsp:cNvPr id="0" name=""/>
        <dsp:cNvSpPr/>
      </dsp:nvSpPr>
      <dsp:spPr>
        <a:xfrm>
          <a:off x="4642852" y="3703117"/>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5E066-985D-4A07-9C33-DCC4FE6DD37E}">
      <dsp:nvSpPr>
        <dsp:cNvPr id="0" name=""/>
        <dsp:cNvSpPr/>
      </dsp:nvSpPr>
      <dsp:spPr>
        <a:xfrm>
          <a:off x="4827361" y="2873519"/>
          <a:ext cx="1820800" cy="1575206"/>
        </a:xfrm>
        <a:prstGeom prst="hexagon">
          <a:avLst>
            <a:gd name="adj" fmla="val 28570"/>
            <a:gd name="vf" fmla="val 11547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Cleaning of data</a:t>
          </a:r>
          <a:endParaRPr lang="en-US" sz="1800" kern="1200" dirty="0"/>
        </a:p>
      </dsp:txBody>
      <dsp:txXfrm>
        <a:off x="5129106" y="3134564"/>
        <a:ext cx="1217310" cy="1053116"/>
      </dsp:txXfrm>
    </dsp:sp>
    <dsp:sp modelId="{DCA91B01-A51B-4710-905F-4B89EF7B97B1}">
      <dsp:nvSpPr>
        <dsp:cNvPr id="0" name=""/>
        <dsp:cNvSpPr/>
      </dsp:nvSpPr>
      <dsp:spPr>
        <a:xfrm>
          <a:off x="2946784" y="3820705"/>
          <a:ext cx="838302" cy="722308"/>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74A88-7672-4A68-A3B9-B28CFBE6A8F4}">
      <dsp:nvSpPr>
        <dsp:cNvPr id="0" name=""/>
        <dsp:cNvSpPr/>
      </dsp:nvSpPr>
      <dsp:spPr>
        <a:xfrm>
          <a:off x="3157475" y="3843460"/>
          <a:ext cx="1820800" cy="1575206"/>
        </a:xfrm>
        <a:prstGeom prst="hexagon">
          <a:avLst>
            <a:gd name="adj" fmla="val 28570"/>
            <a:gd name="vf" fmla="val 11547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ClrTx/>
            <a:buSzTx/>
            <a:buFontTx/>
            <a:buNone/>
          </a:pPr>
          <a:r>
            <a:rPr lang="en-US" sz="1800" b="1" i="0" kern="1200" dirty="0"/>
            <a:t>Exploratory data analysis</a:t>
          </a:r>
          <a:endParaRPr lang="en-US" sz="1800" kern="1200" dirty="0"/>
        </a:p>
      </dsp:txBody>
      <dsp:txXfrm>
        <a:off x="3459220" y="4104505"/>
        <a:ext cx="1217310" cy="1053116"/>
      </dsp:txXfrm>
    </dsp:sp>
    <dsp:sp modelId="{F4D82D79-6B9A-401E-B7EC-B5B175DFA40E}">
      <dsp:nvSpPr>
        <dsp:cNvPr id="0" name=""/>
        <dsp:cNvSpPr/>
      </dsp:nvSpPr>
      <dsp:spPr>
        <a:xfrm>
          <a:off x="1479837" y="2874602"/>
          <a:ext cx="1820800" cy="1575206"/>
        </a:xfrm>
        <a:prstGeom prst="hexagon">
          <a:avLst>
            <a:gd name="adj" fmla="val 28570"/>
            <a:gd name="vf" fmla="val 115470"/>
          </a:avLst>
        </a:prstGeom>
        <a:solidFill>
          <a:schemeClr val="accent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i="0" kern="1200" dirty="0"/>
            <a:t>Model building </a:t>
          </a:r>
          <a:endParaRPr lang="en-US" sz="1800" kern="1200" dirty="0"/>
        </a:p>
      </dsp:txBody>
      <dsp:txXfrm>
        <a:off x="1781582" y="3135647"/>
        <a:ext cx="1217310" cy="1053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407A10-3B57-4049-90DC-15AD74BBCCDC}">
      <dsp:nvSpPr>
        <dsp:cNvPr id="0" name=""/>
        <dsp:cNvSpPr/>
      </dsp:nvSpPr>
      <dsp:spPr>
        <a:xfrm>
          <a:off x="1354457" y="0"/>
          <a:ext cx="9483083" cy="5926927"/>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AD860-4C42-4331-A4D3-5934026AE2F1}">
      <dsp:nvSpPr>
        <dsp:cNvPr id="0" name=""/>
        <dsp:cNvSpPr/>
      </dsp:nvSpPr>
      <dsp:spPr>
        <a:xfrm>
          <a:off x="2288541" y="4407262"/>
          <a:ext cx="218110" cy="218110"/>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D90318-3867-4AA8-86B0-9661464CC225}">
      <dsp:nvSpPr>
        <dsp:cNvPr id="0" name=""/>
        <dsp:cNvSpPr/>
      </dsp:nvSpPr>
      <dsp:spPr>
        <a:xfrm>
          <a:off x="1789256" y="4516318"/>
          <a:ext cx="2458964" cy="1410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572"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Objective of Business</a:t>
          </a:r>
        </a:p>
        <a:p>
          <a:pPr marL="171450" lvl="1" indent="-171450" algn="l" defTabSz="800100">
            <a:lnSpc>
              <a:spcPct val="90000"/>
            </a:lnSpc>
            <a:spcBef>
              <a:spcPct val="0"/>
            </a:spcBef>
            <a:spcAft>
              <a:spcPct val="15000"/>
            </a:spcAft>
            <a:buChar char="•"/>
          </a:pPr>
          <a:r>
            <a:rPr lang="en-US" sz="1800" kern="1200" dirty="0"/>
            <a:t>Data Collection </a:t>
          </a:r>
        </a:p>
      </dsp:txBody>
      <dsp:txXfrm>
        <a:off x="1789256" y="4516318"/>
        <a:ext cx="2458964" cy="1410608"/>
      </dsp:txXfrm>
    </dsp:sp>
    <dsp:sp modelId="{6C02B034-E7FE-42DD-A011-9DF5579F8237}">
      <dsp:nvSpPr>
        <dsp:cNvPr id="0" name=""/>
        <dsp:cNvSpPr/>
      </dsp:nvSpPr>
      <dsp:spPr>
        <a:xfrm>
          <a:off x="3469184" y="3272849"/>
          <a:ext cx="341390" cy="341390"/>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D18A58-4E2D-4AE6-836C-CD7E14713312}">
      <dsp:nvSpPr>
        <dsp:cNvPr id="0" name=""/>
        <dsp:cNvSpPr/>
      </dsp:nvSpPr>
      <dsp:spPr>
        <a:xfrm>
          <a:off x="3639880" y="3443544"/>
          <a:ext cx="1574191" cy="248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96"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Data Preprocessing</a:t>
          </a:r>
        </a:p>
      </dsp:txBody>
      <dsp:txXfrm>
        <a:off x="3639880" y="3443544"/>
        <a:ext cx="1574191" cy="2483382"/>
      </dsp:txXfrm>
    </dsp:sp>
    <dsp:sp modelId="{2E3028E9-DE3F-4679-A6D4-EE8770DCB47E}">
      <dsp:nvSpPr>
        <dsp:cNvPr id="0" name=""/>
        <dsp:cNvSpPr/>
      </dsp:nvSpPr>
      <dsp:spPr>
        <a:xfrm>
          <a:off x="4986478" y="2368400"/>
          <a:ext cx="455187" cy="455187"/>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01141-CA77-4AD6-AD10-0150521B6304}">
      <dsp:nvSpPr>
        <dsp:cNvPr id="0" name=""/>
        <dsp:cNvSpPr/>
      </dsp:nvSpPr>
      <dsp:spPr>
        <a:xfrm>
          <a:off x="5214072" y="2595994"/>
          <a:ext cx="1830235" cy="3330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195"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E.D.A</a:t>
          </a:r>
        </a:p>
      </dsp:txBody>
      <dsp:txXfrm>
        <a:off x="5214072" y="2595994"/>
        <a:ext cx="1830235" cy="3330932"/>
      </dsp:txXfrm>
    </dsp:sp>
    <dsp:sp modelId="{01C34243-2BAA-470D-BFA9-3F61D81E2D41}">
      <dsp:nvSpPr>
        <dsp:cNvPr id="0" name=""/>
        <dsp:cNvSpPr/>
      </dsp:nvSpPr>
      <dsp:spPr>
        <a:xfrm>
          <a:off x="6750331" y="1661910"/>
          <a:ext cx="587951" cy="587951"/>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4536AD-0127-4B7E-B5E9-2F5CCE304B6C}">
      <dsp:nvSpPr>
        <dsp:cNvPr id="0" name=""/>
        <dsp:cNvSpPr/>
      </dsp:nvSpPr>
      <dsp:spPr>
        <a:xfrm>
          <a:off x="6967456" y="2077022"/>
          <a:ext cx="1896616" cy="358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543"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Model Building/ Evaluation</a:t>
          </a:r>
        </a:p>
      </dsp:txBody>
      <dsp:txXfrm>
        <a:off x="6967456" y="2077022"/>
        <a:ext cx="1896616" cy="3580250"/>
      </dsp:txXfrm>
    </dsp:sp>
    <dsp:sp modelId="{3D878B3A-CF03-4142-B5B7-B53542137355}">
      <dsp:nvSpPr>
        <dsp:cNvPr id="0" name=""/>
        <dsp:cNvSpPr/>
      </dsp:nvSpPr>
      <dsp:spPr>
        <a:xfrm>
          <a:off x="8566342" y="1190126"/>
          <a:ext cx="749163" cy="749163"/>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05FBC3-B44C-435D-BBA6-D4B89A4383D8}">
      <dsp:nvSpPr>
        <dsp:cNvPr id="0" name=""/>
        <dsp:cNvSpPr/>
      </dsp:nvSpPr>
      <dsp:spPr>
        <a:xfrm>
          <a:off x="8940923" y="1564708"/>
          <a:ext cx="1896616" cy="4362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966" tIns="0" rIns="0" bIns="0" numCol="1" spcCol="1270" anchor="t" anchorCtr="0">
          <a:noAutofit/>
        </a:bodyPr>
        <a:lstStyle/>
        <a:p>
          <a:pPr marL="0" lvl="0" indent="0" algn="l" defTabSz="800100">
            <a:lnSpc>
              <a:spcPct val="90000"/>
            </a:lnSpc>
            <a:spcBef>
              <a:spcPct val="0"/>
            </a:spcBef>
            <a:spcAft>
              <a:spcPct val="35000"/>
            </a:spcAft>
            <a:buNone/>
          </a:pPr>
          <a:r>
            <a:rPr lang="en-US" sz="1800" kern="1200" dirty="0"/>
            <a:t>Model Deployment</a:t>
          </a:r>
        </a:p>
      </dsp:txBody>
      <dsp:txXfrm>
        <a:off x="8940923" y="1564708"/>
        <a:ext cx="1896616" cy="43622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5500" y="1165867"/>
            <a:ext cx="6623200" cy="3408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7866"/>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0" name="Google Shape;10;p2"/>
          <p:cNvSpPr txBox="1">
            <a:spLocks noGrp="1"/>
          </p:cNvSpPr>
          <p:nvPr>
            <p:ph type="subTitle" idx="1"/>
          </p:nvPr>
        </p:nvSpPr>
        <p:spPr>
          <a:xfrm>
            <a:off x="955491" y="4667033"/>
            <a:ext cx="5812000" cy="5460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spTree>
    <p:extLst>
      <p:ext uri="{BB962C8B-B14F-4D97-AF65-F5344CB8AC3E}">
        <p14:creationId xmlns:p14="http://schemas.microsoft.com/office/powerpoint/2010/main" val="3037608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712000" y="2121329"/>
            <a:ext cx="8768000" cy="201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4933"/>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8" name="Google Shape;38;p11"/>
          <p:cNvSpPr txBox="1">
            <a:spLocks noGrp="1"/>
          </p:cNvSpPr>
          <p:nvPr>
            <p:ph type="subTitle" idx="1"/>
          </p:nvPr>
        </p:nvSpPr>
        <p:spPr>
          <a:xfrm>
            <a:off x="1712000" y="4412651"/>
            <a:ext cx="8768000" cy="55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spTree>
    <p:extLst>
      <p:ext uri="{BB962C8B-B14F-4D97-AF65-F5344CB8AC3E}">
        <p14:creationId xmlns:p14="http://schemas.microsoft.com/office/powerpoint/2010/main" val="844668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4049481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960000" y="2323700"/>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42" name="Google Shape;42;p13"/>
          <p:cNvSpPr txBox="1">
            <a:spLocks noGrp="1"/>
          </p:cNvSpPr>
          <p:nvPr>
            <p:ph type="title" idx="2" hasCustomPrompt="1"/>
          </p:nvPr>
        </p:nvSpPr>
        <p:spPr>
          <a:xfrm>
            <a:off x="2018133" y="1532800"/>
            <a:ext cx="9988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3" name="Google Shape;43;p13"/>
          <p:cNvSpPr txBox="1">
            <a:spLocks noGrp="1"/>
          </p:cNvSpPr>
          <p:nvPr>
            <p:ph type="subTitle" idx="1"/>
          </p:nvPr>
        </p:nvSpPr>
        <p:spPr>
          <a:xfrm>
            <a:off x="960000" y="2957320"/>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4" name="Google Shape;44;p13"/>
          <p:cNvSpPr txBox="1">
            <a:spLocks noGrp="1"/>
          </p:cNvSpPr>
          <p:nvPr>
            <p:ph type="title" idx="3"/>
          </p:nvPr>
        </p:nvSpPr>
        <p:spPr>
          <a:xfrm>
            <a:off x="4538400" y="2323700"/>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45" name="Google Shape;45;p13"/>
          <p:cNvSpPr txBox="1">
            <a:spLocks noGrp="1"/>
          </p:cNvSpPr>
          <p:nvPr>
            <p:ph type="title" idx="4" hasCustomPrompt="1"/>
          </p:nvPr>
        </p:nvSpPr>
        <p:spPr>
          <a:xfrm>
            <a:off x="5596617" y="1532800"/>
            <a:ext cx="9988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6" name="Google Shape;46;p13"/>
          <p:cNvSpPr txBox="1">
            <a:spLocks noGrp="1"/>
          </p:cNvSpPr>
          <p:nvPr>
            <p:ph type="subTitle" idx="5"/>
          </p:nvPr>
        </p:nvSpPr>
        <p:spPr>
          <a:xfrm>
            <a:off x="4538400" y="2957320"/>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47" name="Google Shape;47;p13"/>
          <p:cNvSpPr txBox="1">
            <a:spLocks noGrp="1"/>
          </p:cNvSpPr>
          <p:nvPr>
            <p:ph type="title" idx="6"/>
          </p:nvPr>
        </p:nvSpPr>
        <p:spPr>
          <a:xfrm>
            <a:off x="8116800" y="2323700"/>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48" name="Google Shape;48;p13"/>
          <p:cNvSpPr txBox="1">
            <a:spLocks noGrp="1"/>
          </p:cNvSpPr>
          <p:nvPr>
            <p:ph type="title" idx="7" hasCustomPrompt="1"/>
          </p:nvPr>
        </p:nvSpPr>
        <p:spPr>
          <a:xfrm>
            <a:off x="9175017" y="1532800"/>
            <a:ext cx="9988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49" name="Google Shape;49;p13"/>
          <p:cNvSpPr txBox="1">
            <a:spLocks noGrp="1"/>
          </p:cNvSpPr>
          <p:nvPr>
            <p:ph type="subTitle" idx="8"/>
          </p:nvPr>
        </p:nvSpPr>
        <p:spPr>
          <a:xfrm>
            <a:off x="8116800" y="2957320"/>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0" name="Google Shape;50;p13"/>
          <p:cNvSpPr txBox="1">
            <a:spLocks noGrp="1"/>
          </p:cNvSpPr>
          <p:nvPr>
            <p:ph type="title" idx="9"/>
          </p:nvPr>
        </p:nvSpPr>
        <p:spPr>
          <a:xfrm>
            <a:off x="960000" y="470956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51" name="Google Shape;51;p13"/>
          <p:cNvSpPr txBox="1">
            <a:spLocks noGrp="1"/>
          </p:cNvSpPr>
          <p:nvPr>
            <p:ph type="title" idx="13" hasCustomPrompt="1"/>
          </p:nvPr>
        </p:nvSpPr>
        <p:spPr>
          <a:xfrm>
            <a:off x="2018200" y="3918667"/>
            <a:ext cx="9988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2" name="Google Shape;52;p13"/>
          <p:cNvSpPr txBox="1">
            <a:spLocks noGrp="1"/>
          </p:cNvSpPr>
          <p:nvPr>
            <p:ph type="subTitle" idx="14"/>
          </p:nvPr>
        </p:nvSpPr>
        <p:spPr>
          <a:xfrm>
            <a:off x="960000" y="534318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3" name="Google Shape;53;p13"/>
          <p:cNvSpPr txBox="1">
            <a:spLocks noGrp="1"/>
          </p:cNvSpPr>
          <p:nvPr>
            <p:ph type="title" idx="15"/>
          </p:nvPr>
        </p:nvSpPr>
        <p:spPr>
          <a:xfrm>
            <a:off x="4538400" y="470956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54" name="Google Shape;54;p13"/>
          <p:cNvSpPr txBox="1">
            <a:spLocks noGrp="1"/>
          </p:cNvSpPr>
          <p:nvPr>
            <p:ph type="title" idx="16" hasCustomPrompt="1"/>
          </p:nvPr>
        </p:nvSpPr>
        <p:spPr>
          <a:xfrm>
            <a:off x="5596617" y="3918667"/>
            <a:ext cx="9988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subTitle" idx="17"/>
          </p:nvPr>
        </p:nvSpPr>
        <p:spPr>
          <a:xfrm>
            <a:off x="4538400" y="534318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6" name="Google Shape;56;p13"/>
          <p:cNvSpPr txBox="1">
            <a:spLocks noGrp="1"/>
          </p:cNvSpPr>
          <p:nvPr>
            <p:ph type="title" idx="18"/>
          </p:nvPr>
        </p:nvSpPr>
        <p:spPr>
          <a:xfrm>
            <a:off x="8116800" y="470956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r>
              <a:rPr lang="en-US"/>
              <a:t>Click to edit Master title style</a:t>
            </a:r>
            <a:endParaRPr/>
          </a:p>
        </p:txBody>
      </p:sp>
      <p:sp>
        <p:nvSpPr>
          <p:cNvPr id="57" name="Google Shape;57;p13"/>
          <p:cNvSpPr txBox="1">
            <a:spLocks noGrp="1"/>
          </p:cNvSpPr>
          <p:nvPr>
            <p:ph type="title" idx="19" hasCustomPrompt="1"/>
          </p:nvPr>
        </p:nvSpPr>
        <p:spPr>
          <a:xfrm>
            <a:off x="9175017" y="3918667"/>
            <a:ext cx="998800" cy="791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20"/>
          </p:nvPr>
        </p:nvSpPr>
        <p:spPr>
          <a:xfrm>
            <a:off x="8116800" y="5343187"/>
            <a:ext cx="3115200" cy="64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en-US"/>
              <a:t>Click to edit Master subtitle style</a:t>
            </a:r>
            <a:endParaRPr/>
          </a:p>
        </p:txBody>
      </p:sp>
      <p:sp>
        <p:nvSpPr>
          <p:cNvPr id="59" name="Google Shape;59;p13"/>
          <p:cNvSpPr txBox="1">
            <a:spLocks noGrp="1"/>
          </p:cNvSpPr>
          <p:nvPr>
            <p:ph type="title" idx="21"/>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416549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60"/>
        <p:cNvGrpSpPr/>
        <p:nvPr/>
      </p:nvGrpSpPr>
      <p:grpSpPr>
        <a:xfrm>
          <a:off x="0" y="0"/>
          <a:ext cx="0" cy="0"/>
          <a:chOff x="0" y="0"/>
          <a:chExt cx="0" cy="0"/>
        </a:xfrm>
      </p:grpSpPr>
      <p:sp>
        <p:nvSpPr>
          <p:cNvPr id="61" name="Google Shape;61;p14"/>
          <p:cNvSpPr txBox="1">
            <a:spLocks noGrp="1"/>
          </p:cNvSpPr>
          <p:nvPr>
            <p:ph type="subTitle" idx="1"/>
          </p:nvPr>
        </p:nvSpPr>
        <p:spPr>
          <a:xfrm>
            <a:off x="953467" y="3951684"/>
            <a:ext cx="3876800"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2" name="Google Shape;62;p14"/>
          <p:cNvSpPr txBox="1">
            <a:spLocks noGrp="1"/>
          </p:cNvSpPr>
          <p:nvPr>
            <p:ph type="title"/>
          </p:nvPr>
        </p:nvSpPr>
        <p:spPr>
          <a:xfrm>
            <a:off x="953467" y="1709517"/>
            <a:ext cx="5478000" cy="218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4218218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3"/>
        <p:cNvGrpSpPr/>
        <p:nvPr/>
      </p:nvGrpSpPr>
      <p:grpSpPr>
        <a:xfrm>
          <a:off x="0" y="0"/>
          <a:ext cx="0" cy="0"/>
          <a:chOff x="0" y="0"/>
          <a:chExt cx="0" cy="0"/>
        </a:xfrm>
      </p:grpSpPr>
      <p:sp>
        <p:nvSpPr>
          <p:cNvPr id="64" name="Google Shape;64;p15"/>
          <p:cNvSpPr txBox="1">
            <a:spLocks noGrp="1"/>
          </p:cNvSpPr>
          <p:nvPr>
            <p:ph type="subTitle" idx="1"/>
          </p:nvPr>
        </p:nvSpPr>
        <p:spPr>
          <a:xfrm>
            <a:off x="953467" y="3582467"/>
            <a:ext cx="4326800" cy="12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5" name="Google Shape;65;p15"/>
          <p:cNvSpPr txBox="1">
            <a:spLocks noGrp="1"/>
          </p:cNvSpPr>
          <p:nvPr>
            <p:ph type="title"/>
          </p:nvPr>
        </p:nvSpPr>
        <p:spPr>
          <a:xfrm>
            <a:off x="960000" y="2073933"/>
            <a:ext cx="4873600" cy="1352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989861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960000" y="3504609"/>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68" name="Google Shape;68;p16"/>
          <p:cNvSpPr txBox="1">
            <a:spLocks noGrp="1"/>
          </p:cNvSpPr>
          <p:nvPr>
            <p:ph type="subTitle" idx="1"/>
          </p:nvPr>
        </p:nvSpPr>
        <p:spPr>
          <a:xfrm>
            <a:off x="960000" y="4128760"/>
            <a:ext cx="31152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69" name="Google Shape;69;p16"/>
          <p:cNvSpPr txBox="1">
            <a:spLocks noGrp="1"/>
          </p:cNvSpPr>
          <p:nvPr>
            <p:ph type="title" idx="2"/>
          </p:nvPr>
        </p:nvSpPr>
        <p:spPr>
          <a:xfrm>
            <a:off x="4538400" y="35046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0" name="Google Shape;70;p16"/>
          <p:cNvSpPr txBox="1">
            <a:spLocks noGrp="1"/>
          </p:cNvSpPr>
          <p:nvPr>
            <p:ph type="subTitle" idx="3"/>
          </p:nvPr>
        </p:nvSpPr>
        <p:spPr>
          <a:xfrm>
            <a:off x="4538400" y="4128767"/>
            <a:ext cx="31152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1" name="Google Shape;71;p16"/>
          <p:cNvSpPr txBox="1">
            <a:spLocks noGrp="1"/>
          </p:cNvSpPr>
          <p:nvPr>
            <p:ph type="title" idx="4"/>
          </p:nvPr>
        </p:nvSpPr>
        <p:spPr>
          <a:xfrm>
            <a:off x="8116800" y="35046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2" name="Google Shape;72;p16"/>
          <p:cNvSpPr txBox="1">
            <a:spLocks noGrp="1"/>
          </p:cNvSpPr>
          <p:nvPr>
            <p:ph type="subTitle" idx="5"/>
          </p:nvPr>
        </p:nvSpPr>
        <p:spPr>
          <a:xfrm>
            <a:off x="8116800" y="4128767"/>
            <a:ext cx="3115200" cy="9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3" name="Google Shape;73;p16"/>
          <p:cNvSpPr txBox="1">
            <a:spLocks noGrp="1"/>
          </p:cNvSpPr>
          <p:nvPr>
            <p:ph type="title" idx="6"/>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715947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1594484" y="2650200"/>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6" name="Google Shape;76;p17"/>
          <p:cNvSpPr txBox="1">
            <a:spLocks noGrp="1"/>
          </p:cNvSpPr>
          <p:nvPr>
            <p:ph type="subTitle" idx="1"/>
          </p:nvPr>
        </p:nvSpPr>
        <p:spPr>
          <a:xfrm>
            <a:off x="1594484" y="3150600"/>
            <a:ext cx="38228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7" name="Google Shape;77;p17"/>
          <p:cNvSpPr txBox="1">
            <a:spLocks noGrp="1"/>
          </p:cNvSpPr>
          <p:nvPr>
            <p:ph type="title" idx="2"/>
          </p:nvPr>
        </p:nvSpPr>
        <p:spPr>
          <a:xfrm>
            <a:off x="6774724" y="2650200"/>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78" name="Google Shape;78;p17"/>
          <p:cNvSpPr txBox="1">
            <a:spLocks noGrp="1"/>
          </p:cNvSpPr>
          <p:nvPr>
            <p:ph type="subTitle" idx="3"/>
          </p:nvPr>
        </p:nvSpPr>
        <p:spPr>
          <a:xfrm>
            <a:off x="6774724" y="3150600"/>
            <a:ext cx="38228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79" name="Google Shape;79;p17"/>
          <p:cNvSpPr txBox="1">
            <a:spLocks noGrp="1"/>
          </p:cNvSpPr>
          <p:nvPr>
            <p:ph type="title" idx="4"/>
          </p:nvPr>
        </p:nvSpPr>
        <p:spPr>
          <a:xfrm>
            <a:off x="1604100" y="4997867"/>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0" name="Google Shape;80;p17"/>
          <p:cNvSpPr txBox="1">
            <a:spLocks noGrp="1"/>
          </p:cNvSpPr>
          <p:nvPr>
            <p:ph type="subTitle" idx="5"/>
          </p:nvPr>
        </p:nvSpPr>
        <p:spPr>
          <a:xfrm>
            <a:off x="1604100" y="5498267"/>
            <a:ext cx="38228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1" name="Google Shape;81;p17"/>
          <p:cNvSpPr txBox="1">
            <a:spLocks noGrp="1"/>
          </p:cNvSpPr>
          <p:nvPr>
            <p:ph type="title" idx="6"/>
          </p:nvPr>
        </p:nvSpPr>
        <p:spPr>
          <a:xfrm>
            <a:off x="6784340" y="4997867"/>
            <a:ext cx="382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2" name="Google Shape;82;p17"/>
          <p:cNvSpPr txBox="1">
            <a:spLocks noGrp="1"/>
          </p:cNvSpPr>
          <p:nvPr>
            <p:ph type="subTitle" idx="7"/>
          </p:nvPr>
        </p:nvSpPr>
        <p:spPr>
          <a:xfrm>
            <a:off x="6784340" y="5498267"/>
            <a:ext cx="38228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3" name="Google Shape;83;p17"/>
          <p:cNvSpPr txBox="1">
            <a:spLocks noGrp="1"/>
          </p:cNvSpPr>
          <p:nvPr>
            <p:ph type="title" idx="8"/>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549239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1198871" y="2548600"/>
            <a:ext cx="26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6" name="Google Shape;86;p18"/>
          <p:cNvSpPr txBox="1">
            <a:spLocks noGrp="1"/>
          </p:cNvSpPr>
          <p:nvPr>
            <p:ph type="subTitle" idx="1"/>
          </p:nvPr>
        </p:nvSpPr>
        <p:spPr>
          <a:xfrm>
            <a:off x="1198871" y="3108345"/>
            <a:ext cx="26028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7" name="Google Shape;87;p18"/>
          <p:cNvSpPr txBox="1">
            <a:spLocks noGrp="1"/>
          </p:cNvSpPr>
          <p:nvPr>
            <p:ph type="title" idx="2"/>
          </p:nvPr>
        </p:nvSpPr>
        <p:spPr>
          <a:xfrm>
            <a:off x="4800597" y="2548600"/>
            <a:ext cx="259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88" name="Google Shape;88;p18"/>
          <p:cNvSpPr txBox="1">
            <a:spLocks noGrp="1"/>
          </p:cNvSpPr>
          <p:nvPr>
            <p:ph type="subTitle" idx="3"/>
          </p:nvPr>
        </p:nvSpPr>
        <p:spPr>
          <a:xfrm>
            <a:off x="4800597" y="3108345"/>
            <a:ext cx="25972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89" name="Google Shape;89;p18"/>
          <p:cNvSpPr txBox="1">
            <a:spLocks noGrp="1"/>
          </p:cNvSpPr>
          <p:nvPr>
            <p:ph type="title" idx="4"/>
          </p:nvPr>
        </p:nvSpPr>
        <p:spPr>
          <a:xfrm>
            <a:off x="1198871" y="4938524"/>
            <a:ext cx="260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0" name="Google Shape;90;p18"/>
          <p:cNvSpPr txBox="1">
            <a:spLocks noGrp="1"/>
          </p:cNvSpPr>
          <p:nvPr>
            <p:ph type="subTitle" idx="5"/>
          </p:nvPr>
        </p:nvSpPr>
        <p:spPr>
          <a:xfrm>
            <a:off x="1198871" y="5498269"/>
            <a:ext cx="26028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1" name="Google Shape;91;p18"/>
          <p:cNvSpPr txBox="1">
            <a:spLocks noGrp="1"/>
          </p:cNvSpPr>
          <p:nvPr>
            <p:ph type="title" idx="6"/>
          </p:nvPr>
        </p:nvSpPr>
        <p:spPr>
          <a:xfrm>
            <a:off x="4800597" y="4938524"/>
            <a:ext cx="259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2" name="Google Shape;92;p18"/>
          <p:cNvSpPr txBox="1">
            <a:spLocks noGrp="1"/>
          </p:cNvSpPr>
          <p:nvPr>
            <p:ph type="subTitle" idx="7"/>
          </p:nvPr>
        </p:nvSpPr>
        <p:spPr>
          <a:xfrm>
            <a:off x="4800597" y="5498269"/>
            <a:ext cx="25972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3" name="Google Shape;93;p18"/>
          <p:cNvSpPr txBox="1">
            <a:spLocks noGrp="1"/>
          </p:cNvSpPr>
          <p:nvPr>
            <p:ph type="title" idx="8"/>
          </p:nvPr>
        </p:nvSpPr>
        <p:spPr>
          <a:xfrm>
            <a:off x="8399631" y="2548600"/>
            <a:ext cx="259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4" name="Google Shape;94;p18"/>
          <p:cNvSpPr txBox="1">
            <a:spLocks noGrp="1"/>
          </p:cNvSpPr>
          <p:nvPr>
            <p:ph type="subTitle" idx="9"/>
          </p:nvPr>
        </p:nvSpPr>
        <p:spPr>
          <a:xfrm>
            <a:off x="8399631" y="3108345"/>
            <a:ext cx="25972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5" name="Google Shape;95;p18"/>
          <p:cNvSpPr txBox="1">
            <a:spLocks noGrp="1"/>
          </p:cNvSpPr>
          <p:nvPr>
            <p:ph type="title" idx="13"/>
          </p:nvPr>
        </p:nvSpPr>
        <p:spPr>
          <a:xfrm>
            <a:off x="8399631" y="4938524"/>
            <a:ext cx="2597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33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rPr lang="en-US"/>
              <a:t>Click to edit Master title style</a:t>
            </a:r>
            <a:endParaRPr/>
          </a:p>
        </p:txBody>
      </p:sp>
      <p:sp>
        <p:nvSpPr>
          <p:cNvPr id="96" name="Google Shape;96;p18"/>
          <p:cNvSpPr txBox="1">
            <a:spLocks noGrp="1"/>
          </p:cNvSpPr>
          <p:nvPr>
            <p:ph type="subTitle" idx="14"/>
          </p:nvPr>
        </p:nvSpPr>
        <p:spPr>
          <a:xfrm>
            <a:off x="8399631" y="5498269"/>
            <a:ext cx="25972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97" name="Google Shape;97;p18"/>
          <p:cNvSpPr txBox="1">
            <a:spLocks noGrp="1"/>
          </p:cNvSpPr>
          <p:nvPr>
            <p:ph type="title" idx="15"/>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91825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8"/>
        <p:cNvGrpSpPr/>
        <p:nvPr/>
      </p:nvGrpSpPr>
      <p:grpSpPr>
        <a:xfrm>
          <a:off x="0" y="0"/>
          <a:ext cx="0" cy="0"/>
          <a:chOff x="0" y="0"/>
          <a:chExt cx="0" cy="0"/>
        </a:xfrm>
      </p:grpSpPr>
      <p:sp>
        <p:nvSpPr>
          <p:cNvPr id="99" name="Google Shape;99;p19"/>
          <p:cNvSpPr txBox="1">
            <a:spLocks noGrp="1"/>
          </p:cNvSpPr>
          <p:nvPr>
            <p:ph type="title" hasCustomPrompt="1"/>
          </p:nvPr>
        </p:nvSpPr>
        <p:spPr>
          <a:xfrm>
            <a:off x="2821100" y="720000"/>
            <a:ext cx="6550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5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0" name="Google Shape;100;p19"/>
          <p:cNvSpPr txBox="1">
            <a:spLocks noGrp="1"/>
          </p:cNvSpPr>
          <p:nvPr>
            <p:ph type="subTitle" idx="1"/>
          </p:nvPr>
        </p:nvSpPr>
        <p:spPr>
          <a:xfrm>
            <a:off x="2821100" y="1762969"/>
            <a:ext cx="6550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1" name="Google Shape;101;p19"/>
          <p:cNvSpPr txBox="1">
            <a:spLocks noGrp="1"/>
          </p:cNvSpPr>
          <p:nvPr>
            <p:ph type="title" idx="2" hasCustomPrompt="1"/>
          </p:nvPr>
        </p:nvSpPr>
        <p:spPr>
          <a:xfrm>
            <a:off x="2821100" y="2559923"/>
            <a:ext cx="6550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5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2" name="Google Shape;102;p19"/>
          <p:cNvSpPr txBox="1">
            <a:spLocks noGrp="1"/>
          </p:cNvSpPr>
          <p:nvPr>
            <p:ph type="subTitle" idx="3"/>
          </p:nvPr>
        </p:nvSpPr>
        <p:spPr>
          <a:xfrm>
            <a:off x="2821100" y="3602892"/>
            <a:ext cx="6550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19"/>
          <p:cNvSpPr txBox="1">
            <a:spLocks noGrp="1"/>
          </p:cNvSpPr>
          <p:nvPr>
            <p:ph type="title" idx="4" hasCustomPrompt="1"/>
          </p:nvPr>
        </p:nvSpPr>
        <p:spPr>
          <a:xfrm>
            <a:off x="2821100" y="4501461"/>
            <a:ext cx="6550000" cy="11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5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04" name="Google Shape;104;p19"/>
          <p:cNvSpPr txBox="1">
            <a:spLocks noGrp="1"/>
          </p:cNvSpPr>
          <p:nvPr>
            <p:ph type="subTitle" idx="5"/>
          </p:nvPr>
        </p:nvSpPr>
        <p:spPr>
          <a:xfrm>
            <a:off x="2821100" y="5544432"/>
            <a:ext cx="6550000" cy="5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2490071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5"/>
        <p:cNvGrpSpPr/>
        <p:nvPr/>
      </p:nvGrpSpPr>
      <p:grpSpPr>
        <a:xfrm>
          <a:off x="0" y="0"/>
          <a:ext cx="0" cy="0"/>
          <a:chOff x="0" y="0"/>
          <a:chExt cx="0" cy="0"/>
        </a:xfrm>
      </p:grpSpPr>
      <p:sp>
        <p:nvSpPr>
          <p:cNvPr id="106" name="Google Shape;106;p20"/>
          <p:cNvSpPr txBox="1">
            <a:spLocks noGrp="1"/>
          </p:cNvSpPr>
          <p:nvPr>
            <p:ph type="ctrTitle"/>
          </p:nvPr>
        </p:nvSpPr>
        <p:spPr>
          <a:xfrm>
            <a:off x="953467" y="713333"/>
            <a:ext cx="4081600" cy="13304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107" name="Google Shape;107;p20"/>
          <p:cNvSpPr txBox="1">
            <a:spLocks noGrp="1"/>
          </p:cNvSpPr>
          <p:nvPr>
            <p:ph type="subTitle" idx="1"/>
          </p:nvPr>
        </p:nvSpPr>
        <p:spPr>
          <a:xfrm>
            <a:off x="953467" y="2092967"/>
            <a:ext cx="5238800" cy="150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108" name="Google Shape;108;p20"/>
          <p:cNvSpPr txBox="1"/>
          <p:nvPr/>
        </p:nvSpPr>
        <p:spPr>
          <a:xfrm>
            <a:off x="953467" y="4716867"/>
            <a:ext cx="6429200" cy="836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600">
                <a:solidFill>
                  <a:schemeClr val="lt2"/>
                </a:solidFill>
                <a:latin typeface="Didact Gothic"/>
                <a:ea typeface="Didact Gothic"/>
                <a:cs typeface="Didact Gothic"/>
                <a:sym typeface="Didact Gothic"/>
              </a:rPr>
              <a:t>CREDITS: This presentation template was created by </a:t>
            </a:r>
            <a:r>
              <a:rPr lang="en" sz="1600" b="1">
                <a:solidFill>
                  <a:schemeClr val="lt2"/>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600">
                <a:solidFill>
                  <a:schemeClr val="lt2"/>
                </a:solidFill>
                <a:latin typeface="Didact Gothic"/>
                <a:ea typeface="Didact Gothic"/>
                <a:cs typeface="Didact Gothic"/>
                <a:sym typeface="Didact Gothic"/>
              </a:rPr>
              <a:t>, including icons by </a:t>
            </a:r>
            <a:r>
              <a:rPr lang="en" sz="1600" b="1">
                <a:solidFill>
                  <a:schemeClr val="lt2"/>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600">
                <a:solidFill>
                  <a:schemeClr val="lt2"/>
                </a:solidFill>
                <a:latin typeface="Didact Gothic"/>
                <a:ea typeface="Didact Gothic"/>
                <a:cs typeface="Didact Gothic"/>
                <a:sym typeface="Didact Gothic"/>
              </a:rPr>
              <a:t>, and infographics &amp; images by </a:t>
            </a:r>
            <a:r>
              <a:rPr lang="en" sz="1600" b="1">
                <a:solidFill>
                  <a:schemeClr val="lt2"/>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600" b="1">
                <a:solidFill>
                  <a:schemeClr val="lt2"/>
                </a:solidFill>
                <a:latin typeface="Didact Gothic"/>
                <a:ea typeface="Didact Gothic"/>
                <a:cs typeface="Didact Gothic"/>
                <a:sym typeface="Didact Gothic"/>
              </a:rPr>
              <a:t> </a:t>
            </a:r>
            <a:endParaRPr sz="1600" b="1">
              <a:solidFill>
                <a:schemeClr val="lt2"/>
              </a:solidFill>
              <a:latin typeface="Didact Gothic"/>
              <a:ea typeface="Didact Gothic"/>
              <a:cs typeface="Didact Gothic"/>
              <a:sym typeface="Didact Gothic"/>
            </a:endParaRPr>
          </a:p>
        </p:txBody>
      </p:sp>
    </p:spTree>
    <p:extLst>
      <p:ext uri="{BB962C8B-B14F-4D97-AF65-F5344CB8AC3E}">
        <p14:creationId xmlns:p14="http://schemas.microsoft.com/office/powerpoint/2010/main" val="3273926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055067" y="3238233"/>
            <a:ext cx="6146400" cy="1122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3" name="Google Shape;13;p3"/>
          <p:cNvSpPr txBox="1">
            <a:spLocks noGrp="1"/>
          </p:cNvSpPr>
          <p:nvPr>
            <p:ph type="title" idx="2" hasCustomPrompt="1"/>
          </p:nvPr>
        </p:nvSpPr>
        <p:spPr>
          <a:xfrm>
            <a:off x="1157100" y="1814068"/>
            <a:ext cx="185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4" name="Google Shape;14;p3"/>
          <p:cNvSpPr txBox="1">
            <a:spLocks noGrp="1"/>
          </p:cNvSpPr>
          <p:nvPr>
            <p:ph type="subTitle" idx="1"/>
          </p:nvPr>
        </p:nvSpPr>
        <p:spPr>
          <a:xfrm>
            <a:off x="1055067" y="4441867"/>
            <a:ext cx="5742800" cy="663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30261953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9"/>
        <p:cNvGrpSpPr/>
        <p:nvPr/>
      </p:nvGrpSpPr>
      <p:grpSpPr>
        <a:xfrm>
          <a:off x="0" y="0"/>
          <a:ext cx="0" cy="0"/>
          <a:chOff x="0" y="0"/>
          <a:chExt cx="0" cy="0"/>
        </a:xfrm>
      </p:grpSpPr>
    </p:spTree>
    <p:extLst>
      <p:ext uri="{BB962C8B-B14F-4D97-AF65-F5344CB8AC3E}">
        <p14:creationId xmlns:p14="http://schemas.microsoft.com/office/powerpoint/2010/main" val="16949305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EDA-AF18-0BE6-E6B6-3D8894B2B0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FFE096-E406-D8C0-DE68-072C5FFF7D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34D0C0-3196-F6F2-8599-6583CA079C28}"/>
              </a:ext>
            </a:extLst>
          </p:cNvPr>
          <p:cNvSpPr>
            <a:spLocks noGrp="1"/>
          </p:cNvSpPr>
          <p:nvPr>
            <p:ph type="dt" sz="half" idx="10"/>
          </p:nvPr>
        </p:nvSpPr>
        <p:spPr/>
        <p:txBody>
          <a:bodyPr/>
          <a:lstStyle/>
          <a:p>
            <a:fld id="{328D89DE-4CBE-4C4C-85BE-9B021156B043}" type="datetimeFigureOut">
              <a:rPr lang="en-IN" smtClean="0"/>
              <a:t>08-03-2023</a:t>
            </a:fld>
            <a:endParaRPr lang="en-IN"/>
          </a:p>
        </p:txBody>
      </p:sp>
      <p:sp>
        <p:nvSpPr>
          <p:cNvPr id="5" name="Footer Placeholder 4">
            <a:extLst>
              <a:ext uri="{FF2B5EF4-FFF2-40B4-BE49-F238E27FC236}">
                <a16:creationId xmlns:a16="http://schemas.microsoft.com/office/drawing/2014/main" id="{A6BB4D5C-8E97-4CB0-B18A-6D4CAE184D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1F7F5E-50E9-23F9-117B-AC1FBAB478FB}"/>
              </a:ext>
            </a:extLst>
          </p:cNvPr>
          <p:cNvSpPr>
            <a:spLocks noGrp="1"/>
          </p:cNvSpPr>
          <p:nvPr>
            <p:ph type="sldNum" sz="quarter" idx="12"/>
          </p:nvPr>
        </p:nvSpPr>
        <p:spPr/>
        <p:txBody>
          <a:bodyPr/>
          <a:lstStyle/>
          <a:p>
            <a:fld id="{19442119-96D2-4CB5-A543-F399E1CCCB7B}" type="slidenum">
              <a:rPr lang="en-IN" smtClean="0"/>
              <a:t>‹#›</a:t>
            </a:fld>
            <a:endParaRPr lang="en-IN"/>
          </a:p>
        </p:txBody>
      </p:sp>
    </p:spTree>
    <p:extLst>
      <p:ext uri="{BB962C8B-B14F-4D97-AF65-F5344CB8AC3E}">
        <p14:creationId xmlns:p14="http://schemas.microsoft.com/office/powerpoint/2010/main" val="103605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466B96-6315-49CD-BB54-0133DD87AC7C}"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27D10DB-8450-40EB-8E29-E6369AB42FC4}" type="slidenum">
              <a:rPr lang="en-IN" smtClean="0"/>
              <a:t>‹#›</a:t>
            </a:fld>
            <a:endParaRPr lang="en-IN"/>
          </a:p>
        </p:txBody>
      </p:sp>
    </p:spTree>
    <p:extLst>
      <p:ext uri="{BB962C8B-B14F-4D97-AF65-F5344CB8AC3E}">
        <p14:creationId xmlns:p14="http://schemas.microsoft.com/office/powerpoint/2010/main" val="3095451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13"/>
        <p:cNvGrpSpPr/>
        <p:nvPr/>
      </p:nvGrpSpPr>
      <p:grpSpPr>
        <a:xfrm>
          <a:off x="0" y="0"/>
          <a:ext cx="0" cy="0"/>
          <a:chOff x="0" y="0"/>
          <a:chExt cx="0" cy="0"/>
        </a:xfrm>
      </p:grpSpPr>
    </p:spTree>
    <p:extLst>
      <p:ext uri="{BB962C8B-B14F-4D97-AF65-F5344CB8AC3E}">
        <p14:creationId xmlns:p14="http://schemas.microsoft.com/office/powerpoint/2010/main" val="1950742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1397800" y="431800"/>
            <a:ext cx="93964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91229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34340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8D89DE-4CBE-4C4C-85BE-9B021156B043}" type="datetimeFigureOut">
              <a:rPr lang="en-IN" smtClean="0"/>
              <a:t>08-03-2023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19442119-96D2-4CB5-A543-F399E1CCCB7B}" type="slidenum">
              <a:rPr lang="en-IN" smtClean="0"/>
              <a:t>‹#›</a:t>
            </a:fld>
            <a:endParaRPr lang="en-IN"/>
          </a:p>
        </p:txBody>
      </p:sp>
    </p:spTree>
    <p:extLst>
      <p:ext uri="{BB962C8B-B14F-4D97-AF65-F5344CB8AC3E}">
        <p14:creationId xmlns:p14="http://schemas.microsoft.com/office/powerpoint/2010/main" val="38726848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62652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04983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2388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 name="Google Shape;17;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Edit Master text styles</a:t>
            </a:r>
          </a:p>
        </p:txBody>
      </p:sp>
    </p:spTree>
    <p:extLst>
      <p:ext uri="{BB962C8B-B14F-4D97-AF65-F5344CB8AC3E}">
        <p14:creationId xmlns:p14="http://schemas.microsoft.com/office/powerpoint/2010/main" val="31717472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64679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16558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874269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85420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5512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2166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46092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613393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734640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071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600017" y="3584685"/>
            <a:ext cx="4118800" cy="552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3333">
                <a:latin typeface="Secular One"/>
                <a:ea typeface="Secular One"/>
                <a:cs typeface="Secular One"/>
                <a:sym typeface="Secular One"/>
              </a:defRPr>
            </a:lvl1pPr>
            <a:lvl2pPr lvl="1" algn="ctr">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20" name="Google Shape;20;p5"/>
          <p:cNvSpPr txBox="1">
            <a:spLocks noGrp="1"/>
          </p:cNvSpPr>
          <p:nvPr>
            <p:ph type="subTitle" idx="2"/>
          </p:nvPr>
        </p:nvSpPr>
        <p:spPr>
          <a:xfrm>
            <a:off x="6473184" y="3584685"/>
            <a:ext cx="4118800" cy="55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3333">
                <a:latin typeface="Secular One"/>
                <a:ea typeface="Secular One"/>
                <a:cs typeface="Secular One"/>
                <a:sym typeface="Secular One"/>
              </a:defRPr>
            </a:lvl1pPr>
            <a:lvl2pPr lvl="1" algn="ctr" rtl="0">
              <a:lnSpc>
                <a:spcPct val="100000"/>
              </a:lnSpc>
              <a:spcBef>
                <a:spcPts val="0"/>
              </a:spcBef>
              <a:spcAft>
                <a:spcPts val="0"/>
              </a:spcAft>
              <a:buSzPts val="2500"/>
              <a:buFont typeface="Bebas Neue"/>
              <a:buNone/>
              <a:defRPr sz="3333">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3333">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3333">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3333">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3333">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3333">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3333">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3333">
                <a:latin typeface="Bebas Neue"/>
                <a:ea typeface="Bebas Neue"/>
                <a:cs typeface="Bebas Neue"/>
                <a:sym typeface="Bebas Neue"/>
              </a:defRPr>
            </a:lvl9pPr>
          </a:lstStyle>
          <a:p>
            <a:r>
              <a:rPr lang="en-US"/>
              <a:t>Click to edit Master subtitle style</a:t>
            </a:r>
            <a:endParaRPr/>
          </a:p>
        </p:txBody>
      </p:sp>
      <p:sp>
        <p:nvSpPr>
          <p:cNvPr id="21" name="Google Shape;21;p5"/>
          <p:cNvSpPr txBox="1">
            <a:spLocks noGrp="1"/>
          </p:cNvSpPr>
          <p:nvPr>
            <p:ph type="subTitle" idx="3"/>
          </p:nvPr>
        </p:nvSpPr>
        <p:spPr>
          <a:xfrm>
            <a:off x="1600117" y="4134328"/>
            <a:ext cx="41188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 name="Google Shape;22;p5"/>
          <p:cNvSpPr txBox="1">
            <a:spLocks noGrp="1"/>
          </p:cNvSpPr>
          <p:nvPr>
            <p:ph type="subTitle" idx="4"/>
          </p:nvPr>
        </p:nvSpPr>
        <p:spPr>
          <a:xfrm>
            <a:off x="6473184" y="4134328"/>
            <a:ext cx="4118800" cy="116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 name="Google Shape;23;p5"/>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7784774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03654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055703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7" name="Google Shape;17;p4"/>
          <p:cNvSpPr txBox="1">
            <a:spLocks noGrp="1"/>
          </p:cNvSpPr>
          <p:nvPr>
            <p:ph type="body" idx="1"/>
          </p:nvPr>
        </p:nvSpPr>
        <p:spPr>
          <a:xfrm>
            <a:off x="960000" y="1536633"/>
            <a:ext cx="10272000" cy="45552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SzPts val="1400"/>
              <a:buChar char="●"/>
              <a:defRPr sz="1867"/>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pPr lvl="0"/>
            <a:r>
              <a:rPr lang="en-US"/>
              <a:t>Edit Master text styles</a:t>
            </a:r>
          </a:p>
        </p:txBody>
      </p:sp>
    </p:spTree>
    <p:extLst>
      <p:ext uri="{BB962C8B-B14F-4D97-AF65-F5344CB8AC3E}">
        <p14:creationId xmlns:p14="http://schemas.microsoft.com/office/powerpoint/2010/main" val="3982846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9"/>
        <p:cNvGrpSpPr/>
        <p:nvPr/>
      </p:nvGrpSpPr>
      <p:grpSpPr>
        <a:xfrm>
          <a:off x="0" y="0"/>
          <a:ext cx="0" cy="0"/>
          <a:chOff x="0" y="0"/>
          <a:chExt cx="0" cy="0"/>
        </a:xfrm>
      </p:grpSpPr>
    </p:spTree>
    <p:extLst>
      <p:ext uri="{BB962C8B-B14F-4D97-AF65-F5344CB8AC3E}">
        <p14:creationId xmlns:p14="http://schemas.microsoft.com/office/powerpoint/2010/main" val="92935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60000" y="593367"/>
            <a:ext cx="10272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2368614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953467" y="1038600"/>
            <a:ext cx="4949200" cy="163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8" name="Google Shape;28;p7"/>
          <p:cNvSpPr txBox="1">
            <a:spLocks noGrp="1"/>
          </p:cNvSpPr>
          <p:nvPr>
            <p:ph type="body" idx="1"/>
          </p:nvPr>
        </p:nvSpPr>
        <p:spPr>
          <a:xfrm>
            <a:off x="953467" y="2849067"/>
            <a:ext cx="4798400" cy="3144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rgbClr val="434343"/>
              </a:buClr>
              <a:buSzPts val="1400"/>
              <a:buChar char="●"/>
              <a:defRPr sz="1867">
                <a:solidFill>
                  <a:srgbClr val="434343"/>
                </a:solidFill>
              </a:defRPr>
            </a:lvl1pPr>
            <a:lvl2pPr marL="1219170" lvl="1" indent="-423323" rtl="0">
              <a:lnSpc>
                <a:spcPct val="115000"/>
              </a:lnSpc>
              <a:spcBef>
                <a:spcPts val="0"/>
              </a:spcBef>
              <a:spcAft>
                <a:spcPts val="0"/>
              </a:spcAft>
              <a:buClr>
                <a:srgbClr val="434343"/>
              </a:buClr>
              <a:buSzPts val="1400"/>
              <a:buChar char="○"/>
              <a:defRPr>
                <a:solidFill>
                  <a:srgbClr val="434343"/>
                </a:solidFill>
              </a:defRPr>
            </a:lvl2pPr>
            <a:lvl3pPr marL="1828754" lvl="2" indent="-423323" rtl="0">
              <a:lnSpc>
                <a:spcPct val="115000"/>
              </a:lnSpc>
              <a:spcBef>
                <a:spcPts val="0"/>
              </a:spcBef>
              <a:spcAft>
                <a:spcPts val="0"/>
              </a:spcAft>
              <a:buClr>
                <a:srgbClr val="434343"/>
              </a:buClr>
              <a:buSzPts val="1400"/>
              <a:buChar char="■"/>
              <a:defRPr>
                <a:solidFill>
                  <a:srgbClr val="434343"/>
                </a:solidFill>
              </a:defRPr>
            </a:lvl3pPr>
            <a:lvl4pPr marL="2438339" lvl="3" indent="-423323" rtl="0">
              <a:lnSpc>
                <a:spcPct val="115000"/>
              </a:lnSpc>
              <a:spcBef>
                <a:spcPts val="0"/>
              </a:spcBef>
              <a:spcAft>
                <a:spcPts val="0"/>
              </a:spcAft>
              <a:buClr>
                <a:srgbClr val="434343"/>
              </a:buClr>
              <a:buSzPts val="1400"/>
              <a:buChar char="●"/>
              <a:defRPr>
                <a:solidFill>
                  <a:srgbClr val="434343"/>
                </a:solidFill>
              </a:defRPr>
            </a:lvl4pPr>
            <a:lvl5pPr marL="3047924" lvl="4" indent="-423323" rtl="0">
              <a:lnSpc>
                <a:spcPct val="115000"/>
              </a:lnSpc>
              <a:spcBef>
                <a:spcPts val="0"/>
              </a:spcBef>
              <a:spcAft>
                <a:spcPts val="0"/>
              </a:spcAft>
              <a:buClr>
                <a:srgbClr val="434343"/>
              </a:buClr>
              <a:buSzPts val="1400"/>
              <a:buChar char="○"/>
              <a:defRPr>
                <a:solidFill>
                  <a:srgbClr val="434343"/>
                </a:solidFill>
              </a:defRPr>
            </a:lvl5pPr>
            <a:lvl6pPr marL="3657509" lvl="5" indent="-423323" rtl="0">
              <a:lnSpc>
                <a:spcPct val="115000"/>
              </a:lnSpc>
              <a:spcBef>
                <a:spcPts val="0"/>
              </a:spcBef>
              <a:spcAft>
                <a:spcPts val="0"/>
              </a:spcAft>
              <a:buClr>
                <a:srgbClr val="434343"/>
              </a:buClr>
              <a:buSzPts val="1400"/>
              <a:buChar char="■"/>
              <a:defRPr>
                <a:solidFill>
                  <a:srgbClr val="434343"/>
                </a:solidFill>
              </a:defRPr>
            </a:lvl6pPr>
            <a:lvl7pPr marL="4267093" lvl="6" indent="-423323" rtl="0">
              <a:lnSpc>
                <a:spcPct val="115000"/>
              </a:lnSpc>
              <a:spcBef>
                <a:spcPts val="0"/>
              </a:spcBef>
              <a:spcAft>
                <a:spcPts val="0"/>
              </a:spcAft>
              <a:buClr>
                <a:srgbClr val="434343"/>
              </a:buClr>
              <a:buSzPts val="1400"/>
              <a:buChar char="●"/>
              <a:defRPr>
                <a:solidFill>
                  <a:srgbClr val="434343"/>
                </a:solidFill>
              </a:defRPr>
            </a:lvl7pPr>
            <a:lvl8pPr marL="4876678" lvl="7" indent="-423323" rtl="0">
              <a:lnSpc>
                <a:spcPct val="115000"/>
              </a:lnSpc>
              <a:spcBef>
                <a:spcPts val="0"/>
              </a:spcBef>
              <a:spcAft>
                <a:spcPts val="0"/>
              </a:spcAft>
              <a:buClr>
                <a:srgbClr val="434343"/>
              </a:buClr>
              <a:buSzPts val="1400"/>
              <a:buChar char="○"/>
              <a:defRPr>
                <a:solidFill>
                  <a:srgbClr val="434343"/>
                </a:solidFill>
              </a:defRPr>
            </a:lvl8pPr>
            <a:lvl9pPr marL="5486263" lvl="8" indent="-423323" rtl="0">
              <a:lnSpc>
                <a:spcPct val="115000"/>
              </a:lnSpc>
              <a:spcBef>
                <a:spcPts val="0"/>
              </a:spcBef>
              <a:spcAft>
                <a:spcPts val="0"/>
              </a:spcAft>
              <a:buClr>
                <a:srgbClr val="434343"/>
              </a:buClr>
              <a:buSzPts val="1400"/>
              <a:buChar char="■"/>
              <a:defRPr>
                <a:solidFill>
                  <a:srgbClr val="434343"/>
                </a:solidFill>
              </a:defRPr>
            </a:lvl9pPr>
          </a:lstStyle>
          <a:p>
            <a:pPr lvl="0"/>
            <a:r>
              <a:rPr lang="en-US"/>
              <a:t>Edit Master text styles</a:t>
            </a:r>
          </a:p>
        </p:txBody>
      </p:sp>
    </p:spTree>
    <p:extLst>
      <p:ext uri="{BB962C8B-B14F-4D97-AF65-F5344CB8AC3E}">
        <p14:creationId xmlns:p14="http://schemas.microsoft.com/office/powerpoint/2010/main" val="4268994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199900" y="1321805"/>
            <a:ext cx="7841200" cy="33724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6000"/>
              <a:buNone/>
              <a:defRPr sz="108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spTree>
    <p:extLst>
      <p:ext uri="{BB962C8B-B14F-4D97-AF65-F5344CB8AC3E}">
        <p14:creationId xmlns:p14="http://schemas.microsoft.com/office/powerpoint/2010/main" val="1775289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960000" y="489897"/>
            <a:ext cx="102720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3" name="Google Shape;33;p9"/>
          <p:cNvSpPr txBox="1">
            <a:spLocks noGrp="1"/>
          </p:cNvSpPr>
          <p:nvPr>
            <p:ph type="subTitle" idx="1"/>
          </p:nvPr>
        </p:nvSpPr>
        <p:spPr>
          <a:xfrm>
            <a:off x="2988733" y="1798333"/>
            <a:ext cx="6214800" cy="22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en-US"/>
              <a:t>Click to edit Master subtitle style</a:t>
            </a:r>
            <a:endParaRPr/>
          </a:p>
        </p:txBody>
      </p:sp>
    </p:spTree>
    <p:extLst>
      <p:ext uri="{BB962C8B-B14F-4D97-AF65-F5344CB8AC3E}">
        <p14:creationId xmlns:p14="http://schemas.microsoft.com/office/powerpoint/2010/main" val="2372420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2644200" y="713333"/>
            <a:ext cx="6903600" cy="1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4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Tree>
    <p:extLst>
      <p:ext uri="{BB962C8B-B14F-4D97-AF65-F5344CB8AC3E}">
        <p14:creationId xmlns:p14="http://schemas.microsoft.com/office/powerpoint/2010/main" val="1551340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2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1pPr>
            <a:lvl2pPr lvl="1"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2pPr>
            <a:lvl3pPr lvl="2"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3pPr>
            <a:lvl4pPr lvl="3"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4pPr>
            <a:lvl5pPr lvl="4"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5pPr>
            <a:lvl6pPr lvl="5"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6pPr>
            <a:lvl7pPr lvl="6"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7pPr>
            <a:lvl8pPr lvl="7"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8pPr>
            <a:lvl9pPr lvl="8" rtl="0">
              <a:spcBef>
                <a:spcPts val="0"/>
              </a:spcBef>
              <a:spcAft>
                <a:spcPts val="0"/>
              </a:spcAft>
              <a:buClr>
                <a:schemeClr val="lt2"/>
              </a:buClr>
              <a:buSzPts val="3500"/>
              <a:buFont typeface="Secular One"/>
              <a:buNone/>
              <a:defRPr sz="3500">
                <a:solidFill>
                  <a:schemeClr val="lt2"/>
                </a:solidFill>
                <a:latin typeface="Secular One"/>
                <a:ea typeface="Secular One"/>
                <a:cs typeface="Secular One"/>
                <a:sym typeface="Secular On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lt2"/>
              </a:buClr>
              <a:buSzPts val="1400"/>
              <a:buFont typeface="Didact Gothic"/>
              <a:buChar char="○"/>
              <a:defRPr>
                <a:solidFill>
                  <a:schemeClr val="lt2"/>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lt2"/>
              </a:buClr>
              <a:buSzPts val="1400"/>
              <a:buFont typeface="Didact Gothic"/>
              <a:buChar char="■"/>
              <a:defRPr>
                <a:solidFill>
                  <a:schemeClr val="lt2"/>
                </a:solidFill>
                <a:latin typeface="Didact Gothic"/>
                <a:ea typeface="Didact Gothic"/>
                <a:cs typeface="Didact Gothic"/>
                <a:sym typeface="Didact Gothic"/>
              </a:defRPr>
            </a:lvl9pPr>
          </a:lstStyle>
          <a:p>
            <a:endParaRPr/>
          </a:p>
        </p:txBody>
      </p:sp>
    </p:spTree>
    <p:extLst>
      <p:ext uri="{BB962C8B-B14F-4D97-AF65-F5344CB8AC3E}">
        <p14:creationId xmlns:p14="http://schemas.microsoft.com/office/powerpoint/2010/main" val="323984109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5" r:id="rId22"/>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12" name="Google Shape;112;p22"/>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563460896"/>
      </p:ext>
    </p:extLst>
  </p:cSld>
  <p:clrMap bg1="lt1" tx1="dk1" bg2="dk2" tx2="lt2" accent1="accent1" accent2="accent2" accent3="accent3" accent4="accent4" accent5="accent5" accent6="accent6" hlink="hlink" folHlink="folHlink"/>
  <p:sldLayoutIdLst>
    <p:sldLayoutId id="2147483683" r:id="rId1"/>
    <p:sldLayoutId id="2147483684"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3/8/2023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659152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6.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30.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eg"/><Relationship Id="rId2" Type="http://schemas.openxmlformats.org/officeDocument/2006/relationships/diagramData" Target="../diagrams/data1.xml"/><Relationship Id="rId1" Type="http://schemas.openxmlformats.org/officeDocument/2006/relationships/slideLayout" Target="../slideLayouts/slideLayout4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43.xml"/><Relationship Id="rId6" Type="http://schemas.microsoft.com/office/2007/relationships/diagramDrawing" Target="../diagrams/drawing2.xml"/><Relationship Id="rId11" Type="http://schemas.openxmlformats.org/officeDocument/2006/relationships/image" Target="../media/image11.jpeg"/><Relationship Id="rId5" Type="http://schemas.openxmlformats.org/officeDocument/2006/relationships/diagramColors" Target="../diagrams/colors2.xml"/><Relationship Id="rId10" Type="http://schemas.openxmlformats.org/officeDocument/2006/relationships/image" Target="../media/image10.jpeg"/><Relationship Id="rId4" Type="http://schemas.openxmlformats.org/officeDocument/2006/relationships/diagramQuickStyle" Target="../diagrams/quickStyle2.xml"/><Relationship Id="rId9"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060D9F-6339-49C0-8C3C-EDCA09BB4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73584"/>
            <a:ext cx="12191999" cy="3879543"/>
          </a:xfrm>
          <a:prstGeom prst="rect">
            <a:avLst/>
          </a:prstGeom>
        </p:spPr>
      </p:pic>
      <p:sp>
        <p:nvSpPr>
          <p:cNvPr id="2" name="Title 1">
            <a:extLst>
              <a:ext uri="{FF2B5EF4-FFF2-40B4-BE49-F238E27FC236}">
                <a16:creationId xmlns:a16="http://schemas.microsoft.com/office/drawing/2014/main" id="{F86F9767-0438-FC48-3C98-AD25D9E00FB2}"/>
              </a:ext>
            </a:extLst>
          </p:cNvPr>
          <p:cNvSpPr>
            <a:spLocks noGrp="1"/>
          </p:cNvSpPr>
          <p:nvPr>
            <p:ph type="ctrTitle"/>
          </p:nvPr>
        </p:nvSpPr>
        <p:spPr>
          <a:xfrm>
            <a:off x="0" y="1"/>
            <a:ext cx="12192000" cy="1086678"/>
          </a:xfrm>
          <a:solidFill>
            <a:schemeClr val="bg2">
              <a:lumMod val="20000"/>
              <a:lumOff val="80000"/>
            </a:schemeClr>
          </a:solidFill>
        </p:spPr>
        <p:txBody>
          <a:bodyPr>
            <a:normAutofit fontScale="90000"/>
          </a:bodyPr>
          <a:lstStyle/>
          <a:p>
            <a:pPr algn="ctr"/>
            <a:r>
              <a:rPr lang="en-US" sz="7200" b="1" u="sng" dirty="0">
                <a:ln w="12700">
                  <a:solidFill>
                    <a:schemeClr val="tx2">
                      <a:lumMod val="75000"/>
                    </a:schemeClr>
                  </a:solidFill>
                  <a:prstDash val="solid"/>
                </a:ln>
                <a:solidFill>
                  <a:schemeClr val="bg2">
                    <a:lumMod val="60000"/>
                    <a:lumOff val="40000"/>
                  </a:schemeClr>
                </a:solidFill>
                <a:effectLst>
                  <a:outerShdw dist="38100" dir="2640000" algn="bl" rotWithShape="0">
                    <a:schemeClr val="tx2">
                      <a:lumMod val="75000"/>
                    </a:schemeClr>
                  </a:outerShdw>
                </a:effectLst>
              </a:rPr>
              <a:t>P-201- GROUP-5</a:t>
            </a:r>
            <a:endParaRPr lang="en-IN" sz="7200" b="1" u="sng" dirty="0">
              <a:ln w="12700">
                <a:solidFill>
                  <a:schemeClr val="tx2">
                    <a:lumMod val="75000"/>
                  </a:schemeClr>
                </a:solidFill>
                <a:prstDash val="solid"/>
              </a:ln>
              <a:solidFill>
                <a:schemeClr val="bg2">
                  <a:lumMod val="60000"/>
                  <a:lumOff val="40000"/>
                </a:schemeClr>
              </a:solidFill>
              <a:effectLst>
                <a:outerShdw dist="38100" dir="2640000" algn="bl" rotWithShape="0">
                  <a:schemeClr val="tx2">
                    <a:lumMod val="75000"/>
                  </a:schemeClr>
                </a:outerShdw>
              </a:effectLst>
            </a:endParaRPr>
          </a:p>
        </p:txBody>
      </p:sp>
      <p:sp>
        <p:nvSpPr>
          <p:cNvPr id="3" name="Subtitle 2">
            <a:extLst>
              <a:ext uri="{FF2B5EF4-FFF2-40B4-BE49-F238E27FC236}">
                <a16:creationId xmlns:a16="http://schemas.microsoft.com/office/drawing/2014/main" id="{32CF5E00-585E-1FC3-7E84-0B7DD8FEDCBA}"/>
              </a:ext>
            </a:extLst>
          </p:cNvPr>
          <p:cNvSpPr>
            <a:spLocks noGrp="1"/>
          </p:cNvSpPr>
          <p:nvPr>
            <p:ph type="subTitle" idx="1"/>
          </p:nvPr>
        </p:nvSpPr>
        <p:spPr>
          <a:xfrm>
            <a:off x="0" y="1974574"/>
            <a:ext cx="12191999" cy="954156"/>
          </a:xfrm>
          <a:solidFill>
            <a:schemeClr val="accent1">
              <a:lumMod val="40000"/>
              <a:lumOff val="60000"/>
            </a:schemeClr>
          </a:solidFill>
        </p:spPr>
        <p:txBody>
          <a:bodyPr>
            <a:normAutofit fontScale="92500" lnSpcReduction="10000"/>
          </a:bodyPr>
          <a:lstStyle/>
          <a:p>
            <a:pPr algn="ctr"/>
            <a:r>
              <a:rPr lang="en-US" sz="6000" b="1" dirty="0">
                <a:ln w="6600">
                  <a:solidFill>
                    <a:schemeClr val="accent2"/>
                  </a:solidFill>
                  <a:prstDash val="solid"/>
                </a:ln>
                <a:solidFill>
                  <a:srgbClr val="FFFFFF"/>
                </a:solidFill>
                <a:effectLst>
                  <a:glow rad="101600">
                    <a:schemeClr val="accent4">
                      <a:satMod val="175000"/>
                      <a:alpha val="40000"/>
                    </a:schemeClr>
                  </a:glow>
                  <a:outerShdw blurRad="63500" sx="102000" sy="102000" algn="ctr" rotWithShape="0">
                    <a:prstClr val="black">
                      <a:alpha val="40000"/>
                    </a:prstClr>
                  </a:outerShdw>
                </a:effectLst>
              </a:rPr>
              <a:t>RESUME CLASSIFICATION</a:t>
            </a:r>
          </a:p>
          <a:p>
            <a:pPr algn="ctr"/>
            <a:endParaRPr lang="en-IN" dirty="0"/>
          </a:p>
        </p:txBody>
      </p:sp>
      <p:sp>
        <p:nvSpPr>
          <p:cNvPr id="4" name="Rectangle 3">
            <a:extLst>
              <a:ext uri="{FF2B5EF4-FFF2-40B4-BE49-F238E27FC236}">
                <a16:creationId xmlns:a16="http://schemas.microsoft.com/office/drawing/2014/main" id="{55B92115-608F-123C-0A42-C37860A4AA3C}"/>
              </a:ext>
            </a:extLst>
          </p:cNvPr>
          <p:cNvSpPr/>
          <p:nvPr/>
        </p:nvSpPr>
        <p:spPr>
          <a:xfrm>
            <a:off x="0" y="1086679"/>
            <a:ext cx="12191999" cy="887893"/>
          </a:xfrm>
          <a:prstGeom prst="rect">
            <a:avLst/>
          </a:prstGeom>
          <a:solidFill>
            <a:schemeClr val="bg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002060"/>
                </a:solidFill>
              </a:rPr>
              <a:t>PRESENTING</a:t>
            </a:r>
            <a:endParaRPr lang="en-IN" sz="3600" b="1" dirty="0">
              <a:solidFill>
                <a:srgbClr val="002060"/>
              </a:solidFill>
            </a:endParaRPr>
          </a:p>
          <a:p>
            <a:pPr algn="ctr"/>
            <a:endParaRPr lang="en-IN" b="1" dirty="0">
              <a:ln w="22225">
                <a:solidFill>
                  <a:schemeClr val="accent2"/>
                </a:solidFill>
                <a:prstDash val="solid"/>
              </a:ln>
              <a:solidFill>
                <a:schemeClr val="accent2">
                  <a:lumMod val="40000"/>
                  <a:lumOff val="60000"/>
                </a:schemeClr>
              </a:solidFill>
            </a:endParaRPr>
          </a:p>
        </p:txBody>
      </p:sp>
      <p:sp>
        <p:nvSpPr>
          <p:cNvPr id="7" name="TextBox 6">
            <a:extLst>
              <a:ext uri="{FF2B5EF4-FFF2-40B4-BE49-F238E27FC236}">
                <a16:creationId xmlns:a16="http://schemas.microsoft.com/office/drawing/2014/main" id="{C6FCC592-D9C1-4A6F-BEE7-BD937BF542D5}"/>
              </a:ext>
            </a:extLst>
          </p:cNvPr>
          <p:cNvSpPr txBox="1"/>
          <p:nvPr/>
        </p:nvSpPr>
        <p:spPr>
          <a:xfrm>
            <a:off x="1988598" y="6273224"/>
            <a:ext cx="7546019" cy="584775"/>
          </a:xfrm>
          <a:prstGeom prst="rect">
            <a:avLst/>
          </a:prstGeom>
          <a:noFill/>
        </p:spPr>
        <p:txBody>
          <a:bodyPr wrap="square" rtlCol="0">
            <a:spAutoFit/>
          </a:bodyPr>
          <a:lstStyle/>
          <a:p>
            <a:pPr algn="ctr"/>
            <a:r>
              <a:rPr lang="en-US" sz="3200" dirty="0">
                <a:solidFill>
                  <a:schemeClr val="tx2"/>
                </a:solidFill>
              </a:rPr>
              <a:t>MENTOR – SAURABH SINGH</a:t>
            </a:r>
          </a:p>
        </p:txBody>
      </p:sp>
    </p:spTree>
    <p:extLst>
      <p:ext uri="{BB962C8B-B14F-4D97-AF65-F5344CB8AC3E}">
        <p14:creationId xmlns:p14="http://schemas.microsoft.com/office/powerpoint/2010/main" val="415582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CEEA2-B136-4B8D-903D-9395A7465622}"/>
              </a:ext>
            </a:extLst>
          </p:cNvPr>
          <p:cNvSpPr txBox="1"/>
          <p:nvPr/>
        </p:nvSpPr>
        <p:spPr>
          <a:xfrm>
            <a:off x="3014120" y="71120"/>
            <a:ext cx="5761513" cy="830997"/>
          </a:xfrm>
          <a:prstGeom prst="rect">
            <a:avLst/>
          </a:prstGeom>
          <a:noFill/>
        </p:spPr>
        <p:txBody>
          <a:bodyPr wrap="none" rtlCol="0">
            <a:spAutoFit/>
          </a:bodyPr>
          <a:lstStyle/>
          <a:p>
            <a:pPr algn="ctr"/>
            <a:r>
              <a:rPr lang="en-US" sz="4800" dirty="0">
                <a:solidFill>
                  <a:srgbClr val="002060"/>
                </a:solidFill>
              </a:rPr>
              <a:t>DATASET DETAILS</a:t>
            </a:r>
          </a:p>
        </p:txBody>
      </p:sp>
      <p:graphicFrame>
        <p:nvGraphicFramePr>
          <p:cNvPr id="5" name="Diagram 4">
            <a:extLst>
              <a:ext uri="{FF2B5EF4-FFF2-40B4-BE49-F238E27FC236}">
                <a16:creationId xmlns:a16="http://schemas.microsoft.com/office/drawing/2014/main" id="{5718F8A6-36FE-424D-ABA2-A509AD98AF86}"/>
              </a:ext>
            </a:extLst>
          </p:cNvPr>
          <p:cNvGraphicFramePr/>
          <p:nvPr>
            <p:extLst>
              <p:ext uri="{D42A27DB-BD31-4B8C-83A1-F6EECF244321}">
                <p14:modId xmlns:p14="http://schemas.microsoft.com/office/powerpoint/2010/main" val="2779825549"/>
              </p:ext>
            </p:extLst>
          </p:nvPr>
        </p:nvGraphicFramePr>
        <p:xfrm>
          <a:off x="0" y="2377440"/>
          <a:ext cx="12192000" cy="448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C9868451-6C31-4CA5-9D43-2874C1809C2A}"/>
              </a:ext>
            </a:extLst>
          </p:cNvPr>
          <p:cNvSpPr txBox="1"/>
          <p:nvPr/>
        </p:nvSpPr>
        <p:spPr>
          <a:xfrm>
            <a:off x="1629753" y="900112"/>
            <a:ext cx="5598602" cy="1569660"/>
          </a:xfrm>
          <a:prstGeom prst="rect">
            <a:avLst/>
          </a:prstGeom>
          <a:noFill/>
        </p:spPr>
        <p:txBody>
          <a:bodyPr wrap="square" rtlCol="0">
            <a:spAutoFit/>
          </a:bodyPr>
          <a:lstStyle/>
          <a:p>
            <a:r>
              <a:rPr lang="en-US" sz="2400" b="0" i="0" dirty="0">
                <a:solidFill>
                  <a:srgbClr val="FF0000"/>
                </a:solidFill>
                <a:effectLst/>
                <a:latin typeface="Courier New" panose="02070309020205020404" pitchFamily="49" charset="0"/>
              </a:rPr>
              <a:t>Number of .doc files = 26 Number of .pdf files = 1 Number of .docx files = 52</a:t>
            </a:r>
          </a:p>
          <a:p>
            <a:r>
              <a:rPr lang="en-US" sz="2400" dirty="0">
                <a:solidFill>
                  <a:srgbClr val="FF0000"/>
                </a:solidFill>
                <a:latin typeface="Courier New" panose="02070309020205020404" pitchFamily="49" charset="0"/>
              </a:rPr>
              <a:t>Total resume = 79</a:t>
            </a:r>
            <a:endParaRPr lang="en-US" sz="2400" b="1" dirty="0">
              <a:solidFill>
                <a:srgbClr val="FF0000"/>
              </a:solidFill>
            </a:endParaRPr>
          </a:p>
        </p:txBody>
      </p:sp>
    </p:spTree>
    <p:extLst>
      <p:ext uri="{BB962C8B-B14F-4D97-AF65-F5344CB8AC3E}">
        <p14:creationId xmlns:p14="http://schemas.microsoft.com/office/powerpoint/2010/main" val="2503574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4D4B-448B-85D0-2AFF-B5E16D16EFE5}"/>
              </a:ext>
            </a:extLst>
          </p:cNvPr>
          <p:cNvSpPr>
            <a:spLocks noGrp="1"/>
          </p:cNvSpPr>
          <p:nvPr>
            <p:ph type="title"/>
          </p:nvPr>
        </p:nvSpPr>
        <p:spPr/>
        <p:txBody>
          <a:bodyPr/>
          <a:lstStyle/>
          <a:p>
            <a:pPr algn="ctr"/>
            <a:r>
              <a:rPr lang="en-US" sz="4400" b="1" dirty="0">
                <a:solidFill>
                  <a:schemeClr val="accent2">
                    <a:lumMod val="60000"/>
                    <a:lumOff val="40000"/>
                  </a:schemeClr>
                </a:solidFill>
              </a:rPr>
              <a:t>DATA</a:t>
            </a:r>
            <a:endParaRPr lang="en-IN" dirty="0"/>
          </a:p>
        </p:txBody>
      </p:sp>
      <p:sp>
        <p:nvSpPr>
          <p:cNvPr id="5" name="Content Placeholder 4">
            <a:extLst>
              <a:ext uri="{FF2B5EF4-FFF2-40B4-BE49-F238E27FC236}">
                <a16:creationId xmlns:a16="http://schemas.microsoft.com/office/drawing/2014/main" id="{74FD9BC3-BB51-E7A6-7C08-0E761EA7B95F}"/>
              </a:ext>
            </a:extLst>
          </p:cNvPr>
          <p:cNvSpPr txBox="1">
            <a:spLocks noGrp="1"/>
          </p:cNvSpPr>
          <p:nvPr>
            <p:ph idx="1"/>
          </p:nvPr>
        </p:nvSpPr>
        <p:spPr>
          <a:xfrm>
            <a:off x="838200" y="2031835"/>
            <a:ext cx="4873487" cy="2391424"/>
          </a:xfrm>
          <a:prstGeom prst="rect">
            <a:avLst/>
          </a:prstGeom>
          <a:noFill/>
        </p:spPr>
        <p:txBody>
          <a:bodyPr wrap="square" rtlCol="0">
            <a:spAutoFit/>
          </a:bodyPr>
          <a:lstStyle/>
          <a:p>
            <a:endParaRPr lang="en-US" sz="2400" b="1" dirty="0"/>
          </a:p>
          <a:p>
            <a:endParaRPr lang="en-US" sz="2400" b="1" dirty="0"/>
          </a:p>
          <a:p>
            <a:pPr marL="0" indent="0">
              <a:buNone/>
            </a:pPr>
            <a:endParaRPr lang="en-US" sz="2400" b="1" dirty="0"/>
          </a:p>
          <a:p>
            <a:r>
              <a:rPr lang="en-US" sz="2400" b="1" dirty="0"/>
              <a:t>Here is data of Resume in Percentage.</a:t>
            </a:r>
          </a:p>
        </p:txBody>
      </p:sp>
      <p:pic>
        <p:nvPicPr>
          <p:cNvPr id="4" name="Picture 3">
            <a:extLst>
              <a:ext uri="{FF2B5EF4-FFF2-40B4-BE49-F238E27FC236}">
                <a16:creationId xmlns:a16="http://schemas.microsoft.com/office/drawing/2014/main" id="{88A961E6-B0A4-EC6E-4238-FEA143138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315" y="2115378"/>
            <a:ext cx="5711685" cy="4742622"/>
          </a:xfrm>
          <a:prstGeom prst="rect">
            <a:avLst/>
          </a:prstGeom>
        </p:spPr>
      </p:pic>
    </p:spTree>
    <p:extLst>
      <p:ext uri="{BB962C8B-B14F-4D97-AF65-F5344CB8AC3E}">
        <p14:creationId xmlns:p14="http://schemas.microsoft.com/office/powerpoint/2010/main" val="361159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BC3B-C8C4-6D5D-AA62-9D0743BD1CD4}"/>
              </a:ext>
            </a:extLst>
          </p:cNvPr>
          <p:cNvSpPr>
            <a:spLocks noGrp="1"/>
          </p:cNvSpPr>
          <p:nvPr>
            <p:ph type="title"/>
          </p:nvPr>
        </p:nvSpPr>
        <p:spPr>
          <a:xfrm>
            <a:off x="0" y="1"/>
            <a:ext cx="12192000" cy="1484242"/>
          </a:xfrm>
        </p:spPr>
        <p:txBody>
          <a:bodyPr/>
          <a:lstStyle/>
          <a:p>
            <a:r>
              <a:rPr lang="en-US" sz="4400" b="1" dirty="0">
                <a:solidFill>
                  <a:schemeClr val="accent2">
                    <a:lumMod val="75000"/>
                  </a:schemeClr>
                </a:solidFill>
              </a:rPr>
              <a:t>Information on Data</a:t>
            </a:r>
            <a:endParaRPr lang="en-IN" dirty="0"/>
          </a:p>
        </p:txBody>
      </p:sp>
      <p:pic>
        <p:nvPicPr>
          <p:cNvPr id="6" name="Picture 5">
            <a:extLst>
              <a:ext uri="{FF2B5EF4-FFF2-40B4-BE49-F238E27FC236}">
                <a16:creationId xmlns:a16="http://schemas.microsoft.com/office/drawing/2014/main" id="{3B3CFE59-13FD-B582-9CA0-1F88BDDFD7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225" y="1484242"/>
            <a:ext cx="8105775" cy="5373757"/>
          </a:xfrm>
          <a:prstGeom prst="rect">
            <a:avLst/>
          </a:prstGeom>
        </p:spPr>
      </p:pic>
      <p:sp>
        <p:nvSpPr>
          <p:cNvPr id="10" name="Content Placeholder 9">
            <a:extLst>
              <a:ext uri="{FF2B5EF4-FFF2-40B4-BE49-F238E27FC236}">
                <a16:creationId xmlns:a16="http://schemas.microsoft.com/office/drawing/2014/main" id="{49CD13C6-2D62-7A7B-64AC-9CF5251580B2}"/>
              </a:ext>
            </a:extLst>
          </p:cNvPr>
          <p:cNvSpPr>
            <a:spLocks noGrp="1"/>
          </p:cNvSpPr>
          <p:nvPr>
            <p:ph idx="1"/>
          </p:nvPr>
        </p:nvSpPr>
        <p:spPr>
          <a:xfrm>
            <a:off x="0" y="1484241"/>
            <a:ext cx="4086225" cy="5373759"/>
          </a:xfrm>
        </p:spPr>
        <p:txBody>
          <a:bodyPr>
            <a:normAutofit/>
          </a:bodyPr>
          <a:lstStyle/>
          <a:p>
            <a:r>
              <a:rPr lang="en-US" sz="2000" b="1" i="1" u="sng" dirty="0">
                <a:solidFill>
                  <a:schemeClr val="accent1">
                    <a:lumMod val="50000"/>
                  </a:schemeClr>
                </a:solidFill>
                <a:effectLst/>
                <a:highlight>
                  <a:srgbClr val="00FF00"/>
                </a:highlight>
                <a:latin typeface="Courier New" panose="02070309020205020404" pitchFamily="49" charset="0"/>
              </a:rPr>
              <a:t>ReactJS Developer 30%</a:t>
            </a:r>
          </a:p>
          <a:p>
            <a:r>
              <a:rPr lang="en-US" sz="2000" b="1" i="1" u="sng" dirty="0">
                <a:solidFill>
                  <a:schemeClr val="accent1">
                    <a:lumMod val="50000"/>
                  </a:schemeClr>
                </a:solidFill>
                <a:effectLst/>
                <a:highlight>
                  <a:srgbClr val="00FF00"/>
                </a:highlight>
                <a:latin typeface="Courier New" panose="02070309020205020404" pitchFamily="49" charset="0"/>
              </a:rPr>
              <a:t> workday resumes 27%</a:t>
            </a:r>
          </a:p>
          <a:p>
            <a:r>
              <a:rPr lang="en-US" sz="2000" b="1" i="1" u="sng" dirty="0">
                <a:solidFill>
                  <a:schemeClr val="accent1">
                    <a:lumMod val="50000"/>
                  </a:schemeClr>
                </a:solidFill>
                <a:effectLst/>
                <a:highlight>
                  <a:srgbClr val="00FF00"/>
                </a:highlight>
                <a:latin typeface="Courier New" panose="02070309020205020404" pitchFamily="49" charset="0"/>
              </a:rPr>
              <a:t> Peoplesoft resumes 25%</a:t>
            </a:r>
          </a:p>
          <a:p>
            <a:r>
              <a:rPr lang="en-US" sz="2000" b="1" i="1" u="sng" dirty="0">
                <a:solidFill>
                  <a:schemeClr val="accent1">
                    <a:lumMod val="50000"/>
                  </a:schemeClr>
                </a:solidFill>
                <a:effectLst/>
                <a:highlight>
                  <a:srgbClr val="00FF00"/>
                </a:highlight>
                <a:latin typeface="Courier New" panose="02070309020205020404" pitchFamily="49" charset="0"/>
              </a:rPr>
              <a:t> SQL Developer Lightning insight 18%</a:t>
            </a:r>
            <a:endParaRPr lang="en-IN" sz="2000" b="1" i="1" u="sng" dirty="0">
              <a:solidFill>
                <a:schemeClr val="accent1">
                  <a:lumMod val="50000"/>
                </a:schemeClr>
              </a:solidFill>
              <a:highlight>
                <a:srgbClr val="00FF00"/>
              </a:highlight>
            </a:endParaRPr>
          </a:p>
        </p:txBody>
      </p:sp>
    </p:spTree>
    <p:extLst>
      <p:ext uri="{BB962C8B-B14F-4D97-AF65-F5344CB8AC3E}">
        <p14:creationId xmlns:p14="http://schemas.microsoft.com/office/powerpoint/2010/main" val="54301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B669-F36C-A688-7B6D-8685597DE405}"/>
              </a:ext>
            </a:extLst>
          </p:cNvPr>
          <p:cNvSpPr>
            <a:spLocks noGrp="1"/>
          </p:cNvSpPr>
          <p:nvPr>
            <p:ph type="title"/>
          </p:nvPr>
        </p:nvSpPr>
        <p:spPr/>
        <p:txBody>
          <a:bodyPr/>
          <a:lstStyle/>
          <a:p>
            <a:r>
              <a:rPr lang="en-US" sz="4400" b="1" dirty="0">
                <a:solidFill>
                  <a:schemeClr val="accent4">
                    <a:lumMod val="75000"/>
                  </a:schemeClr>
                </a:solidFill>
                <a:latin typeface="Andalus" panose="02020603050405020304" pitchFamily="18" charset="-78"/>
                <a:cs typeface="Andalus" panose="02020603050405020304" pitchFamily="18" charset="-78"/>
              </a:rPr>
              <a:t>MODEL BUILDING</a:t>
            </a:r>
            <a:endParaRPr lang="en-IN" dirty="0"/>
          </a:p>
        </p:txBody>
      </p:sp>
      <p:pic>
        <p:nvPicPr>
          <p:cNvPr id="4" name="Content Placeholder 3">
            <a:extLst>
              <a:ext uri="{FF2B5EF4-FFF2-40B4-BE49-F238E27FC236}">
                <a16:creationId xmlns:a16="http://schemas.microsoft.com/office/drawing/2014/main" id="{864D99F6-5678-6003-B51C-EE9BADB37F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496" y="1401556"/>
            <a:ext cx="4351338" cy="3488496"/>
          </a:xfrm>
          <a:prstGeom prst="rect">
            <a:avLst/>
          </a:prstGeom>
        </p:spPr>
      </p:pic>
      <p:pic>
        <p:nvPicPr>
          <p:cNvPr id="5" name="Picture 4">
            <a:extLst>
              <a:ext uri="{FF2B5EF4-FFF2-40B4-BE49-F238E27FC236}">
                <a16:creationId xmlns:a16="http://schemas.microsoft.com/office/drawing/2014/main" id="{C17BD93E-8942-DC94-7CD4-BC8AEEC5F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355" y="1815921"/>
            <a:ext cx="3400022" cy="2537138"/>
          </a:xfrm>
          <a:prstGeom prst="rect">
            <a:avLst/>
          </a:prstGeom>
        </p:spPr>
      </p:pic>
      <p:pic>
        <p:nvPicPr>
          <p:cNvPr id="6" name="Picture 5">
            <a:extLst>
              <a:ext uri="{FF2B5EF4-FFF2-40B4-BE49-F238E27FC236}">
                <a16:creationId xmlns:a16="http://schemas.microsoft.com/office/drawing/2014/main" id="{15A5A0D2-6970-658A-790C-54D3B3D80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0354" y="1815921"/>
            <a:ext cx="3712233" cy="2537138"/>
          </a:xfrm>
          <a:prstGeom prst="rect">
            <a:avLst/>
          </a:prstGeom>
        </p:spPr>
      </p:pic>
      <p:pic>
        <p:nvPicPr>
          <p:cNvPr id="7" name="Picture 6">
            <a:extLst>
              <a:ext uri="{FF2B5EF4-FFF2-40B4-BE49-F238E27FC236}">
                <a16:creationId xmlns:a16="http://schemas.microsoft.com/office/drawing/2014/main" id="{69F6E333-B6D1-47A7-D3C1-FA7BBAE581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2061" y="4353059"/>
            <a:ext cx="3828294" cy="2202287"/>
          </a:xfrm>
          <a:prstGeom prst="rect">
            <a:avLst/>
          </a:prstGeom>
        </p:spPr>
      </p:pic>
    </p:spTree>
    <p:extLst>
      <p:ext uri="{BB962C8B-B14F-4D97-AF65-F5344CB8AC3E}">
        <p14:creationId xmlns:p14="http://schemas.microsoft.com/office/powerpoint/2010/main" val="4274552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8A97-58A0-2D34-A879-547C56305AAA}"/>
              </a:ext>
            </a:extLst>
          </p:cNvPr>
          <p:cNvSpPr>
            <a:spLocks noGrp="1"/>
          </p:cNvSpPr>
          <p:nvPr>
            <p:ph type="title"/>
          </p:nvPr>
        </p:nvSpPr>
        <p:spPr>
          <a:xfrm>
            <a:off x="0" y="1"/>
            <a:ext cx="12192000" cy="801755"/>
          </a:xfrm>
        </p:spPr>
        <p:txBody>
          <a:bodyPr/>
          <a:lstStyle/>
          <a:p>
            <a:r>
              <a:rPr lang="en-US" sz="4000" b="1" dirty="0">
                <a:solidFill>
                  <a:schemeClr val="accent1">
                    <a:lumMod val="75000"/>
                  </a:schemeClr>
                </a:solidFill>
              </a:rPr>
              <a:t>Model Building method which were used are</a:t>
            </a:r>
            <a:endParaRPr lang="en-IN" sz="4000" dirty="0"/>
          </a:p>
        </p:txBody>
      </p:sp>
      <p:sp>
        <p:nvSpPr>
          <p:cNvPr id="3" name="Content Placeholder 2">
            <a:extLst>
              <a:ext uri="{FF2B5EF4-FFF2-40B4-BE49-F238E27FC236}">
                <a16:creationId xmlns:a16="http://schemas.microsoft.com/office/drawing/2014/main" id="{93291E53-D188-499D-E079-05A6FE314FFC}"/>
              </a:ext>
            </a:extLst>
          </p:cNvPr>
          <p:cNvSpPr>
            <a:spLocks noGrp="1"/>
          </p:cNvSpPr>
          <p:nvPr>
            <p:ph idx="1"/>
          </p:nvPr>
        </p:nvSpPr>
        <p:spPr>
          <a:xfrm>
            <a:off x="0" y="1338470"/>
            <a:ext cx="11304104" cy="4717774"/>
          </a:xfrm>
        </p:spPr>
        <p:txBody>
          <a:bodyPr>
            <a:normAutofit fontScale="92500" lnSpcReduction="10000"/>
          </a:bodyPr>
          <a:lstStyle/>
          <a:p>
            <a:pPr algn="l"/>
            <a:r>
              <a:rPr lang="en-IN" sz="3200" b="1" i="0" dirty="0">
                <a:solidFill>
                  <a:srgbClr val="212121"/>
                </a:solidFill>
                <a:effectLst/>
                <a:latin typeface="Roboto" panose="02000000000000000000" pitchFamily="2" charset="0"/>
              </a:rPr>
              <a:t>SVM (</a:t>
            </a:r>
            <a:r>
              <a:rPr lang="en-IN" sz="3200" b="1" i="0" dirty="0">
                <a:solidFill>
                  <a:srgbClr val="111111"/>
                </a:solidFill>
                <a:effectLst/>
                <a:latin typeface="Arial" panose="020B0604020202020204" pitchFamily="34" charset="0"/>
              </a:rPr>
              <a:t>Support Vector Machine</a:t>
            </a:r>
            <a:r>
              <a:rPr lang="en-IN" sz="3200" b="1" i="0" dirty="0">
                <a:solidFill>
                  <a:srgbClr val="212121"/>
                </a:solidFill>
                <a:effectLst/>
                <a:latin typeface="Roboto" panose="02000000000000000000" pitchFamily="2" charset="0"/>
              </a:rPr>
              <a:t>)</a:t>
            </a:r>
          </a:p>
          <a:p>
            <a:pPr algn="l"/>
            <a:r>
              <a:rPr lang="en-IN" sz="2800" b="1" i="0" dirty="0">
                <a:solidFill>
                  <a:srgbClr val="212121"/>
                </a:solidFill>
                <a:effectLst/>
                <a:latin typeface="Roboto" panose="02000000000000000000" pitchFamily="2" charset="0"/>
              </a:rPr>
              <a:t>RANDOM FOREST CLASSIFIER</a:t>
            </a:r>
          </a:p>
          <a:p>
            <a:pPr algn="l"/>
            <a:r>
              <a:rPr lang="en-IN" sz="2800" b="1" i="0" dirty="0">
                <a:solidFill>
                  <a:srgbClr val="212121"/>
                </a:solidFill>
                <a:effectLst/>
                <a:latin typeface="Roboto" panose="02000000000000000000" pitchFamily="2" charset="0"/>
              </a:rPr>
              <a:t>NAIVE-BAYES CLASSIFIER</a:t>
            </a:r>
          </a:p>
          <a:p>
            <a:pPr algn="l"/>
            <a:r>
              <a:rPr lang="en-IN" sz="2800" b="1" i="0" dirty="0">
                <a:solidFill>
                  <a:srgbClr val="212121"/>
                </a:solidFill>
                <a:effectLst/>
                <a:latin typeface="Roboto" panose="02000000000000000000" pitchFamily="2" charset="0"/>
              </a:rPr>
              <a:t>DECISION TREE CLASSIFIER</a:t>
            </a:r>
          </a:p>
          <a:p>
            <a:pPr algn="l"/>
            <a:r>
              <a:rPr lang="en-IN" sz="2800" b="1" i="0" dirty="0">
                <a:solidFill>
                  <a:srgbClr val="212121"/>
                </a:solidFill>
                <a:effectLst/>
                <a:latin typeface="Roboto" panose="02000000000000000000" pitchFamily="2" charset="0"/>
              </a:rPr>
              <a:t>ADABOOST CLASSIFIER</a:t>
            </a:r>
          </a:p>
          <a:p>
            <a:pPr algn="l"/>
            <a:r>
              <a:rPr lang="en-IN" sz="2800" b="1" i="0" dirty="0">
                <a:solidFill>
                  <a:srgbClr val="212121"/>
                </a:solidFill>
                <a:effectLst/>
                <a:latin typeface="Roboto" panose="02000000000000000000" pitchFamily="2" charset="0"/>
              </a:rPr>
              <a:t>GRADIENT BOOSTING CLASSIFIER</a:t>
            </a:r>
          </a:p>
          <a:p>
            <a:r>
              <a:rPr lang="en-IN" sz="2800" b="1" dirty="0">
                <a:effectLst/>
                <a:latin typeface="Courier New" panose="02070309020205020404" pitchFamily="49" charset="0"/>
              </a:rPr>
              <a:t>XGBOOST CLASSIFIER</a:t>
            </a:r>
          </a:p>
          <a:p>
            <a:r>
              <a:rPr lang="en-IN" sz="2800" b="1" dirty="0">
                <a:effectLst/>
                <a:latin typeface="Courier New" panose="02070309020205020404" pitchFamily="49" charset="0"/>
              </a:rPr>
              <a:t>LGBM-BOOSTING CLASSIFIER</a:t>
            </a:r>
          </a:p>
          <a:p>
            <a:r>
              <a:rPr lang="en-IN" sz="3000" b="1" i="0" dirty="0">
                <a:solidFill>
                  <a:srgbClr val="212121"/>
                </a:solidFill>
                <a:effectLst/>
                <a:latin typeface="Roboto" panose="02000000000000000000" pitchFamily="2" charset="0"/>
              </a:rPr>
              <a:t>MULTINOMIAL LOGISTIC REGRESSION MODEL</a:t>
            </a:r>
          </a:p>
          <a:p>
            <a:pPr marL="0" indent="0">
              <a:buNone/>
            </a:pPr>
            <a:endParaRPr lang="en-IN" dirty="0"/>
          </a:p>
        </p:txBody>
      </p:sp>
    </p:spTree>
    <p:extLst>
      <p:ext uri="{BB962C8B-B14F-4D97-AF65-F5344CB8AC3E}">
        <p14:creationId xmlns:p14="http://schemas.microsoft.com/office/powerpoint/2010/main" val="1535448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92000" cy="1537252"/>
          </a:xfrm>
        </p:spPr>
        <p:txBody>
          <a:bodyPr>
            <a:normAutofit/>
          </a:bodyPr>
          <a:lstStyle/>
          <a:p>
            <a:pPr algn="ctr"/>
            <a:r>
              <a:rPr lang="en-US" sz="5400" b="1" dirty="0">
                <a:solidFill>
                  <a:schemeClr val="accent3">
                    <a:lumMod val="75000"/>
                  </a:schemeClr>
                </a:solidFill>
                <a:effectLst>
                  <a:outerShdw blurRad="60007" dist="310007" dir="7680000" sy="30000" kx="1300200" algn="ctr" rotWithShape="0">
                    <a:prstClr val="black">
                      <a:alpha val="32000"/>
                    </a:prstClr>
                  </a:outerShdw>
                </a:effectLst>
                <a:latin typeface="Arial Black" panose="020B0A04020102020204" pitchFamily="34" charset="0"/>
              </a:rPr>
              <a:t>Model Evaluation</a:t>
            </a:r>
            <a:endParaRPr lang="en-IN" sz="5400" b="1" dirty="0">
              <a:solidFill>
                <a:schemeClr val="accent3">
                  <a:lumMod val="75000"/>
                </a:schemeClr>
              </a:solidFill>
              <a:effectLst>
                <a:outerShdw blurRad="60007" dist="310007" dir="7680000" sy="30000" kx="1300200" algn="ctr" rotWithShape="0">
                  <a:prstClr val="black">
                    <a:alpha val="32000"/>
                  </a:prstClr>
                </a:outerShdw>
              </a:effectLst>
              <a:latin typeface="Arial Black" panose="020B0A040201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3132" y="2420358"/>
            <a:ext cx="3655529" cy="3439416"/>
          </a:xfrm>
          <a:prstGeom prst="rect">
            <a:avLst/>
          </a:prstGeom>
        </p:spPr>
      </p:pic>
      <p:graphicFrame>
        <p:nvGraphicFramePr>
          <p:cNvPr id="5" name="Table 5">
            <a:extLst>
              <a:ext uri="{FF2B5EF4-FFF2-40B4-BE49-F238E27FC236}">
                <a16:creationId xmlns:a16="http://schemas.microsoft.com/office/drawing/2014/main" id="{8A23993A-CAB8-E790-BA1C-270B08A95009}"/>
              </a:ext>
            </a:extLst>
          </p:cNvPr>
          <p:cNvGraphicFramePr>
            <a:graphicFrameLocks noGrp="1"/>
          </p:cNvGraphicFramePr>
          <p:nvPr>
            <p:extLst>
              <p:ext uri="{D42A27DB-BD31-4B8C-83A1-F6EECF244321}">
                <p14:modId xmlns:p14="http://schemas.microsoft.com/office/powerpoint/2010/main" val="297631546"/>
              </p:ext>
            </p:extLst>
          </p:nvPr>
        </p:nvGraphicFramePr>
        <p:xfrm>
          <a:off x="0" y="1272209"/>
          <a:ext cx="7993132" cy="5585797"/>
        </p:xfrm>
        <a:graphic>
          <a:graphicData uri="http://schemas.openxmlformats.org/drawingml/2006/table">
            <a:tbl>
              <a:tblPr firstRow="1" bandRow="1">
                <a:tableStyleId>{5C22544A-7EE6-4342-B048-85BDC9FD1C3A}</a:tableStyleId>
              </a:tblPr>
              <a:tblGrid>
                <a:gridCol w="6060652">
                  <a:extLst>
                    <a:ext uri="{9D8B030D-6E8A-4147-A177-3AD203B41FA5}">
                      <a16:colId xmlns:a16="http://schemas.microsoft.com/office/drawing/2014/main" val="1507312075"/>
                    </a:ext>
                  </a:extLst>
                </a:gridCol>
                <a:gridCol w="1932480">
                  <a:extLst>
                    <a:ext uri="{9D8B030D-6E8A-4147-A177-3AD203B41FA5}">
                      <a16:colId xmlns:a16="http://schemas.microsoft.com/office/drawing/2014/main" val="3933523475"/>
                    </a:ext>
                  </a:extLst>
                </a:gridCol>
              </a:tblGrid>
              <a:tr h="551683">
                <a:tc>
                  <a:txBody>
                    <a:bodyPr/>
                    <a:lstStyle/>
                    <a:p>
                      <a:pPr algn="ctr"/>
                      <a:r>
                        <a:rPr lang="en-US" dirty="0"/>
                        <a:t>METHOD</a:t>
                      </a:r>
                      <a:endParaRPr lang="en-IN" dirty="0"/>
                    </a:p>
                  </a:txBody>
                  <a:tcPr/>
                </a:tc>
                <a:tc>
                  <a:txBody>
                    <a:bodyPr/>
                    <a:lstStyle/>
                    <a:p>
                      <a:pPr algn="ctr"/>
                      <a:r>
                        <a:rPr lang="en-US" dirty="0"/>
                        <a:t>ACCURACY</a:t>
                      </a:r>
                      <a:endParaRPr lang="en-IN" dirty="0"/>
                    </a:p>
                  </a:txBody>
                  <a:tcPr/>
                </a:tc>
                <a:extLst>
                  <a:ext uri="{0D108BD9-81ED-4DB2-BD59-A6C34878D82A}">
                    <a16:rowId xmlns:a16="http://schemas.microsoft.com/office/drawing/2014/main" val="3065563957"/>
                  </a:ext>
                </a:extLst>
              </a:tr>
              <a:tr h="5593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i="0" dirty="0">
                          <a:solidFill>
                            <a:srgbClr val="212121"/>
                          </a:solidFill>
                          <a:effectLst/>
                          <a:latin typeface="Roboto" panose="02000000000000000000" pitchFamily="2" charset="0"/>
                        </a:rPr>
                        <a:t>SVM (</a:t>
                      </a:r>
                      <a:r>
                        <a:rPr lang="en-IN" sz="1800" b="1" i="0" dirty="0">
                          <a:solidFill>
                            <a:srgbClr val="111111"/>
                          </a:solidFill>
                          <a:effectLst/>
                          <a:latin typeface="Arial" panose="020B0604020202020204" pitchFamily="34" charset="0"/>
                        </a:rPr>
                        <a:t>Support Vector Machine</a:t>
                      </a:r>
                      <a:r>
                        <a:rPr lang="en-IN" sz="1800" b="1" i="0" dirty="0">
                          <a:solidFill>
                            <a:srgbClr val="212121"/>
                          </a:solidFill>
                          <a:effectLst/>
                          <a:latin typeface="Roboto" panose="02000000000000000000" pitchFamily="2" charset="0"/>
                        </a:rPr>
                        <a:t>)</a:t>
                      </a:r>
                    </a:p>
                  </a:txBody>
                  <a:tcPr/>
                </a:tc>
                <a:tc>
                  <a:txBody>
                    <a:bodyPr/>
                    <a:lstStyle/>
                    <a:p>
                      <a:pPr algn="ctr"/>
                      <a:r>
                        <a:rPr lang="en-IN" sz="1800" b="1" i="0" kern="1200" dirty="0">
                          <a:solidFill>
                            <a:schemeClr val="dk1"/>
                          </a:solidFill>
                          <a:effectLst/>
                          <a:latin typeface="+mn-lt"/>
                          <a:ea typeface="+mn-ea"/>
                          <a:cs typeface="+mn-cs"/>
                        </a:rPr>
                        <a:t>0.875%</a:t>
                      </a:r>
                      <a:endParaRPr lang="en-IN" b="1" dirty="0"/>
                    </a:p>
                  </a:txBody>
                  <a:tcPr/>
                </a:tc>
                <a:extLst>
                  <a:ext uri="{0D108BD9-81ED-4DB2-BD59-A6C34878D82A}">
                    <a16:rowId xmlns:a16="http://schemas.microsoft.com/office/drawing/2014/main" val="3675083911"/>
                  </a:ext>
                </a:extLst>
              </a:tr>
              <a:tr h="5593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i="0" dirty="0">
                          <a:solidFill>
                            <a:srgbClr val="212121"/>
                          </a:solidFill>
                          <a:effectLst/>
                          <a:latin typeface="Roboto" panose="02000000000000000000" pitchFamily="2" charset="0"/>
                        </a:rPr>
                        <a:t>RANDOM FOREST CLASSIFIER</a:t>
                      </a:r>
                    </a:p>
                  </a:txBody>
                  <a:tcPr/>
                </a:tc>
                <a:tc>
                  <a:txBody>
                    <a:bodyPr/>
                    <a:lstStyle/>
                    <a:p>
                      <a:pPr algn="ctr"/>
                      <a:r>
                        <a:rPr lang="en-IN" sz="1800" b="1" i="0" kern="1200" dirty="0">
                          <a:solidFill>
                            <a:schemeClr val="dk1"/>
                          </a:solidFill>
                          <a:effectLst/>
                          <a:latin typeface="+mn-lt"/>
                          <a:ea typeface="+mn-ea"/>
                          <a:cs typeface="+mn-cs"/>
                        </a:rPr>
                        <a:t>100.0%</a:t>
                      </a:r>
                      <a:endParaRPr lang="en-IN" b="1" dirty="0"/>
                    </a:p>
                  </a:txBody>
                  <a:tcPr/>
                </a:tc>
                <a:extLst>
                  <a:ext uri="{0D108BD9-81ED-4DB2-BD59-A6C34878D82A}">
                    <a16:rowId xmlns:a16="http://schemas.microsoft.com/office/drawing/2014/main" val="4069006328"/>
                  </a:ext>
                </a:extLst>
              </a:tr>
              <a:tr h="5593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i="0" dirty="0">
                          <a:solidFill>
                            <a:srgbClr val="212121"/>
                          </a:solidFill>
                          <a:effectLst/>
                          <a:latin typeface="Roboto" panose="02000000000000000000" pitchFamily="2" charset="0"/>
                        </a:rPr>
                        <a:t>NAIVE-BAYES CLASSIFIER</a:t>
                      </a:r>
                    </a:p>
                  </a:txBody>
                  <a:tcPr/>
                </a:tc>
                <a:tc>
                  <a:txBody>
                    <a:bodyPr/>
                    <a:lstStyle/>
                    <a:p>
                      <a:pPr algn="ctr"/>
                      <a:r>
                        <a:rPr lang="en-IN" sz="1800" b="1" i="0" kern="1200" dirty="0">
                          <a:solidFill>
                            <a:schemeClr val="dk1"/>
                          </a:solidFill>
                          <a:effectLst/>
                          <a:latin typeface="+mn-lt"/>
                          <a:ea typeface="+mn-ea"/>
                          <a:cs typeface="+mn-cs"/>
                        </a:rPr>
                        <a:t>0.8125%</a:t>
                      </a:r>
                      <a:endParaRPr lang="en-IN" b="1" dirty="0"/>
                    </a:p>
                  </a:txBody>
                  <a:tcPr/>
                </a:tc>
                <a:extLst>
                  <a:ext uri="{0D108BD9-81ED-4DB2-BD59-A6C34878D82A}">
                    <a16:rowId xmlns:a16="http://schemas.microsoft.com/office/drawing/2014/main" val="1494264348"/>
                  </a:ext>
                </a:extLst>
              </a:tr>
              <a:tr h="5593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i="0" dirty="0">
                          <a:solidFill>
                            <a:srgbClr val="212121"/>
                          </a:solidFill>
                          <a:effectLst/>
                          <a:latin typeface="Roboto" panose="02000000000000000000" pitchFamily="2" charset="0"/>
                        </a:rPr>
                        <a:t>DECISION TREE CLASSIFIER</a:t>
                      </a:r>
                    </a:p>
                  </a:txBody>
                  <a:tcPr/>
                </a:tc>
                <a:tc>
                  <a:txBody>
                    <a:bodyPr/>
                    <a:lstStyle/>
                    <a:p>
                      <a:pPr algn="ctr"/>
                      <a:r>
                        <a:rPr lang="en-IN" sz="1800" b="1" i="0" kern="1200" dirty="0">
                          <a:solidFill>
                            <a:schemeClr val="dk1"/>
                          </a:solidFill>
                          <a:effectLst/>
                          <a:latin typeface="+mn-lt"/>
                          <a:ea typeface="+mn-ea"/>
                          <a:cs typeface="+mn-cs"/>
                        </a:rPr>
                        <a:t>100.0%</a:t>
                      </a:r>
                      <a:endParaRPr lang="en-IN" b="1" dirty="0"/>
                    </a:p>
                  </a:txBody>
                  <a:tcPr/>
                </a:tc>
                <a:extLst>
                  <a:ext uri="{0D108BD9-81ED-4DB2-BD59-A6C34878D82A}">
                    <a16:rowId xmlns:a16="http://schemas.microsoft.com/office/drawing/2014/main" val="2089954654"/>
                  </a:ext>
                </a:extLst>
              </a:tr>
              <a:tr h="5593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i="0" dirty="0">
                          <a:solidFill>
                            <a:srgbClr val="212121"/>
                          </a:solidFill>
                          <a:effectLst/>
                          <a:latin typeface="Roboto" panose="02000000000000000000" pitchFamily="2" charset="0"/>
                        </a:rPr>
                        <a:t>ADABOOST CLASSIFIER</a:t>
                      </a:r>
                    </a:p>
                  </a:txBody>
                  <a:tcPr/>
                </a:tc>
                <a:tc>
                  <a:txBody>
                    <a:bodyPr/>
                    <a:lstStyle/>
                    <a:p>
                      <a:pPr algn="ctr"/>
                      <a:r>
                        <a:rPr lang="en-IN" sz="1800" b="1" i="0" kern="1200" dirty="0">
                          <a:solidFill>
                            <a:schemeClr val="dk1"/>
                          </a:solidFill>
                          <a:effectLst/>
                          <a:latin typeface="+mn-lt"/>
                          <a:ea typeface="+mn-ea"/>
                          <a:cs typeface="+mn-cs"/>
                        </a:rPr>
                        <a:t>0.75%</a:t>
                      </a:r>
                      <a:endParaRPr lang="en-IN" b="1" dirty="0"/>
                    </a:p>
                  </a:txBody>
                  <a:tcPr/>
                </a:tc>
                <a:extLst>
                  <a:ext uri="{0D108BD9-81ED-4DB2-BD59-A6C34878D82A}">
                    <a16:rowId xmlns:a16="http://schemas.microsoft.com/office/drawing/2014/main" val="930470678"/>
                  </a:ext>
                </a:extLst>
              </a:tr>
              <a:tr h="5593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i="0" dirty="0">
                          <a:solidFill>
                            <a:srgbClr val="212121"/>
                          </a:solidFill>
                          <a:effectLst/>
                          <a:latin typeface="Roboto" panose="02000000000000000000" pitchFamily="2" charset="0"/>
                        </a:rPr>
                        <a:t>GRADIENT BOOSTING CLASSIFIER</a:t>
                      </a:r>
                    </a:p>
                  </a:txBody>
                  <a:tcPr/>
                </a:tc>
                <a:tc>
                  <a:txBody>
                    <a:bodyPr/>
                    <a:lstStyle/>
                    <a:p>
                      <a:pPr algn="ctr"/>
                      <a:r>
                        <a:rPr lang="en-IN" sz="1800" b="1" i="0" kern="1200" dirty="0">
                          <a:solidFill>
                            <a:schemeClr val="dk1"/>
                          </a:solidFill>
                          <a:effectLst/>
                          <a:latin typeface="+mn-lt"/>
                          <a:ea typeface="+mn-ea"/>
                          <a:cs typeface="+mn-cs"/>
                        </a:rPr>
                        <a:t>100.0%</a:t>
                      </a:r>
                      <a:endParaRPr lang="en-IN" b="1" dirty="0"/>
                    </a:p>
                  </a:txBody>
                  <a:tcPr/>
                </a:tc>
                <a:extLst>
                  <a:ext uri="{0D108BD9-81ED-4DB2-BD59-A6C34878D82A}">
                    <a16:rowId xmlns:a16="http://schemas.microsoft.com/office/drawing/2014/main" val="1067115138"/>
                  </a:ext>
                </a:extLst>
              </a:tr>
              <a:tr h="559346">
                <a:tc>
                  <a:txBody>
                    <a:bodyPr/>
                    <a:lstStyle/>
                    <a:p>
                      <a:r>
                        <a:rPr lang="en-IN" sz="1800" b="1" dirty="0">
                          <a:effectLst/>
                          <a:latin typeface="Courier New" panose="02070309020205020404" pitchFamily="49" charset="0"/>
                        </a:rPr>
                        <a:t>XGBOOST CLASSIFIER</a:t>
                      </a:r>
                    </a:p>
                  </a:txBody>
                  <a:tcPr/>
                </a:tc>
                <a:tc>
                  <a:txBody>
                    <a:bodyPr/>
                    <a:lstStyle/>
                    <a:p>
                      <a:pPr algn="ctr"/>
                      <a:r>
                        <a:rPr lang="en-IN" sz="1800" b="1" i="0" kern="1200" dirty="0">
                          <a:solidFill>
                            <a:schemeClr val="dk1"/>
                          </a:solidFill>
                          <a:effectLst/>
                          <a:latin typeface="+mn-lt"/>
                          <a:ea typeface="+mn-ea"/>
                          <a:cs typeface="+mn-cs"/>
                        </a:rPr>
                        <a:t>100.0%</a:t>
                      </a:r>
                      <a:endParaRPr lang="en-IN" b="1" dirty="0"/>
                    </a:p>
                  </a:txBody>
                  <a:tcPr/>
                </a:tc>
                <a:extLst>
                  <a:ext uri="{0D108BD9-81ED-4DB2-BD59-A6C34878D82A}">
                    <a16:rowId xmlns:a16="http://schemas.microsoft.com/office/drawing/2014/main" val="1486529859"/>
                  </a:ext>
                </a:extLst>
              </a:tr>
              <a:tr h="5593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dirty="0">
                          <a:effectLst/>
                          <a:latin typeface="Courier New" panose="02070309020205020404" pitchFamily="49" charset="0"/>
                        </a:rPr>
                        <a:t>LGBM-BOOSTING CLASSIFIER</a:t>
                      </a:r>
                    </a:p>
                  </a:txBody>
                  <a:tcPr/>
                </a:tc>
                <a:tc>
                  <a:txBody>
                    <a:bodyPr/>
                    <a:lstStyle/>
                    <a:p>
                      <a:pPr algn="ctr"/>
                      <a:r>
                        <a:rPr lang="en-IN" sz="1800" b="1" i="0" kern="1200" dirty="0">
                          <a:solidFill>
                            <a:schemeClr val="dk1"/>
                          </a:solidFill>
                          <a:effectLst/>
                          <a:latin typeface="+mn-lt"/>
                          <a:ea typeface="+mn-ea"/>
                          <a:cs typeface="+mn-cs"/>
                        </a:rPr>
                        <a:t>100.0%</a:t>
                      </a:r>
                      <a:endParaRPr lang="en-IN" b="1" dirty="0"/>
                    </a:p>
                  </a:txBody>
                  <a:tcPr/>
                </a:tc>
                <a:extLst>
                  <a:ext uri="{0D108BD9-81ED-4DB2-BD59-A6C34878D82A}">
                    <a16:rowId xmlns:a16="http://schemas.microsoft.com/office/drawing/2014/main" val="128493797"/>
                  </a:ext>
                </a:extLst>
              </a:tr>
              <a:tr h="5593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i="0" dirty="0">
                          <a:solidFill>
                            <a:srgbClr val="212121"/>
                          </a:solidFill>
                          <a:effectLst/>
                          <a:latin typeface="Roboto" panose="02000000000000000000" pitchFamily="2" charset="0"/>
                        </a:rPr>
                        <a:t>MULTINOMIAL LOGISTIC REGRESSION MODEL</a:t>
                      </a:r>
                    </a:p>
                  </a:txBody>
                  <a:tcPr/>
                </a:tc>
                <a:tc>
                  <a:txBody>
                    <a:bodyPr/>
                    <a:lstStyle/>
                    <a:p>
                      <a:pPr algn="ctr"/>
                      <a:r>
                        <a:rPr lang="en-IN" sz="1800" b="1" i="0" kern="1200" dirty="0">
                          <a:solidFill>
                            <a:schemeClr val="dk1"/>
                          </a:solidFill>
                          <a:effectLst/>
                          <a:latin typeface="+mn-lt"/>
                          <a:ea typeface="+mn-ea"/>
                          <a:cs typeface="+mn-cs"/>
                        </a:rPr>
                        <a:t>100.0%</a:t>
                      </a:r>
                      <a:endParaRPr lang="en-IN" b="1" dirty="0"/>
                    </a:p>
                  </a:txBody>
                  <a:tcPr/>
                </a:tc>
                <a:extLst>
                  <a:ext uri="{0D108BD9-81ED-4DB2-BD59-A6C34878D82A}">
                    <a16:rowId xmlns:a16="http://schemas.microsoft.com/office/drawing/2014/main" val="2016817298"/>
                  </a:ext>
                </a:extLst>
              </a:tr>
            </a:tbl>
          </a:graphicData>
        </a:graphic>
      </p:graphicFrame>
    </p:spTree>
    <p:extLst>
      <p:ext uri="{BB962C8B-B14F-4D97-AF65-F5344CB8AC3E}">
        <p14:creationId xmlns:p14="http://schemas.microsoft.com/office/powerpoint/2010/main" val="391865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42" y="326489"/>
            <a:ext cx="10515600" cy="1325563"/>
          </a:xfrm>
        </p:spPr>
        <p:txBody>
          <a:bodyPr>
            <a:normAutofit/>
          </a:bodyPr>
          <a:lstStyle/>
          <a:p>
            <a:pPr algn="ctr"/>
            <a:r>
              <a:rPr lang="en-US" sz="6000" dirty="0">
                <a:ln w="0"/>
                <a:solidFill>
                  <a:schemeClr val="accent2">
                    <a:lumMod val="50000"/>
                  </a:schemeClr>
                </a:solidFill>
                <a:effectLst>
                  <a:outerShdw blurRad="38100" dist="19050" dir="2700000" algn="tl" rotWithShape="0">
                    <a:schemeClr val="dk1">
                      <a:alpha val="40000"/>
                    </a:schemeClr>
                  </a:outerShdw>
                </a:effectLst>
              </a:rPr>
              <a:t>Model Deployment</a:t>
            </a:r>
            <a:endParaRPr lang="en-IN" sz="6000" dirty="0">
              <a:ln w="0"/>
              <a:solidFill>
                <a:schemeClr val="accent2">
                  <a:lumMod val="50000"/>
                </a:schemeClr>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Lst>
          </a:blip>
          <a:stretch>
            <a:fillRect/>
          </a:stretch>
        </p:blipFill>
        <p:spPr>
          <a:xfrm>
            <a:off x="812442" y="1652052"/>
            <a:ext cx="10515600" cy="4898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805" y="504235"/>
            <a:ext cx="1214119" cy="970071"/>
          </a:xfrm>
          <a:prstGeom prst="rect">
            <a:avLst/>
          </a:prstGeom>
        </p:spPr>
      </p:pic>
    </p:spTree>
    <p:extLst>
      <p:ext uri="{BB962C8B-B14F-4D97-AF65-F5344CB8AC3E}">
        <p14:creationId xmlns:p14="http://schemas.microsoft.com/office/powerpoint/2010/main" val="668321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153" y="850007"/>
            <a:ext cx="8778240" cy="53254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77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406EBF-D425-4443-A81E-664BE4791D81}"/>
              </a:ext>
            </a:extLst>
          </p:cNvPr>
          <p:cNvSpPr>
            <a:spLocks noGrp="1"/>
          </p:cNvSpPr>
          <p:nvPr>
            <p:ph type="title"/>
          </p:nvPr>
        </p:nvSpPr>
        <p:spPr>
          <a:xfrm>
            <a:off x="470517" y="593367"/>
            <a:ext cx="10761483" cy="763600"/>
          </a:xfrm>
        </p:spPr>
        <p:txBody>
          <a:bodyPr/>
          <a:lstStyle/>
          <a:p>
            <a:r>
              <a:rPr lang="en-US" sz="5400" b="1" dirty="0"/>
              <a:t>TEAM MEMBERS</a:t>
            </a:r>
          </a:p>
        </p:txBody>
      </p:sp>
      <p:sp>
        <p:nvSpPr>
          <p:cNvPr id="6" name="Text Placeholder 5">
            <a:extLst>
              <a:ext uri="{FF2B5EF4-FFF2-40B4-BE49-F238E27FC236}">
                <a16:creationId xmlns:a16="http://schemas.microsoft.com/office/drawing/2014/main" id="{EC1B0E95-0A65-4CD7-9F2F-12F3E5F13588}"/>
              </a:ext>
            </a:extLst>
          </p:cNvPr>
          <p:cNvSpPr>
            <a:spLocks noGrp="1"/>
          </p:cNvSpPr>
          <p:nvPr>
            <p:ph type="body" idx="1"/>
          </p:nvPr>
        </p:nvSpPr>
        <p:spPr>
          <a:xfrm>
            <a:off x="269288" y="1536633"/>
            <a:ext cx="3825634" cy="4555200"/>
          </a:xfrm>
        </p:spPr>
        <p:txBody>
          <a:bodyPr/>
          <a:lstStyle/>
          <a:p>
            <a:pPr marL="457200" indent="-457200">
              <a:buFont typeface="Arial" panose="020B0604020202020204" pitchFamily="34" charset="0"/>
              <a:buChar char="•"/>
            </a:pPr>
            <a:r>
              <a:rPr lang="en-US" sz="2800" b="1" dirty="0">
                <a:solidFill>
                  <a:schemeClr val="tx2"/>
                </a:solidFill>
                <a:latin typeface="Secular One"/>
              </a:rPr>
              <a:t>Hanumandas T.</a:t>
            </a:r>
          </a:p>
          <a:p>
            <a:pPr marL="457200" indent="-457200">
              <a:buFont typeface="Arial" panose="020B0604020202020204" pitchFamily="34" charset="0"/>
              <a:buChar char="•"/>
            </a:pPr>
            <a:r>
              <a:rPr lang="en-US" sz="2800" b="1" dirty="0">
                <a:solidFill>
                  <a:schemeClr val="tx2"/>
                </a:solidFill>
                <a:latin typeface="Secular One"/>
              </a:rPr>
              <a:t>Shital </a:t>
            </a:r>
            <a:r>
              <a:rPr lang="en-US" sz="2800" b="1" dirty="0" err="1">
                <a:solidFill>
                  <a:schemeClr val="tx2"/>
                </a:solidFill>
                <a:latin typeface="Secular One"/>
              </a:rPr>
              <a:t>Auti</a:t>
            </a:r>
            <a:endParaRPr lang="en-US" sz="2800" b="1" dirty="0">
              <a:solidFill>
                <a:schemeClr val="tx2"/>
              </a:solidFill>
              <a:latin typeface="Secular One"/>
            </a:endParaRPr>
          </a:p>
          <a:p>
            <a:pPr marL="457200" indent="-457200">
              <a:buFont typeface="Arial" panose="020B0604020202020204" pitchFamily="34" charset="0"/>
              <a:buChar char="•"/>
            </a:pPr>
            <a:r>
              <a:rPr lang="en-US" sz="2800" b="1" dirty="0" err="1">
                <a:solidFill>
                  <a:schemeClr val="tx2"/>
                </a:solidFill>
                <a:latin typeface="Secular One"/>
              </a:rPr>
              <a:t>Karnti</a:t>
            </a:r>
            <a:r>
              <a:rPr lang="en-US" sz="2800" b="1" dirty="0">
                <a:solidFill>
                  <a:schemeClr val="tx2"/>
                </a:solidFill>
                <a:latin typeface="Secular One"/>
              </a:rPr>
              <a:t> Vaishnav</a:t>
            </a:r>
          </a:p>
          <a:p>
            <a:pPr marL="457200" indent="-457200">
              <a:buFont typeface="Arial" panose="020B0604020202020204" pitchFamily="34" charset="0"/>
              <a:buChar char="•"/>
            </a:pPr>
            <a:r>
              <a:rPr lang="en-US" sz="2800" b="1" dirty="0">
                <a:solidFill>
                  <a:schemeClr val="tx2"/>
                </a:solidFill>
                <a:latin typeface="Secular One"/>
              </a:rPr>
              <a:t>Pooja </a:t>
            </a:r>
            <a:r>
              <a:rPr lang="en-US" sz="2800" b="1" dirty="0" err="1">
                <a:solidFill>
                  <a:schemeClr val="tx2"/>
                </a:solidFill>
                <a:latin typeface="Secular One"/>
              </a:rPr>
              <a:t>Midage</a:t>
            </a:r>
            <a:endParaRPr lang="en-US" sz="2800" b="1" dirty="0">
              <a:solidFill>
                <a:schemeClr val="tx2"/>
              </a:solidFill>
              <a:latin typeface="Secular One"/>
            </a:endParaRPr>
          </a:p>
          <a:p>
            <a:pPr marL="457200" indent="-457200">
              <a:buFont typeface="Arial" panose="020B0604020202020204" pitchFamily="34" charset="0"/>
              <a:buChar char="•"/>
            </a:pPr>
            <a:r>
              <a:rPr lang="en-US" sz="2800" b="1" dirty="0">
                <a:solidFill>
                  <a:schemeClr val="tx2"/>
                </a:solidFill>
                <a:latin typeface="Secular One"/>
              </a:rPr>
              <a:t>Mandara T.</a:t>
            </a:r>
          </a:p>
          <a:p>
            <a:pPr marL="457200" indent="-457200">
              <a:buFont typeface="Arial" panose="020B0604020202020204" pitchFamily="34" charset="0"/>
              <a:buChar char="•"/>
            </a:pPr>
            <a:r>
              <a:rPr lang="en-US" sz="2800" b="1" dirty="0" err="1">
                <a:solidFill>
                  <a:schemeClr val="tx2"/>
                </a:solidFill>
                <a:latin typeface="Secular One"/>
              </a:rPr>
              <a:t>Thanuja</a:t>
            </a:r>
            <a:endParaRPr lang="en-US" sz="2800" b="1" dirty="0">
              <a:solidFill>
                <a:schemeClr val="tx2"/>
              </a:solidFill>
              <a:latin typeface="Secular One"/>
            </a:endParaRPr>
          </a:p>
          <a:p>
            <a:pPr marL="457200" indent="-457200">
              <a:buFont typeface="Arial" panose="020B0604020202020204" pitchFamily="34" charset="0"/>
              <a:buChar char="•"/>
            </a:pPr>
            <a:r>
              <a:rPr lang="en-US" sz="2800" b="1" dirty="0" err="1">
                <a:solidFill>
                  <a:schemeClr val="tx2"/>
                </a:solidFill>
                <a:latin typeface="Secular One"/>
              </a:rPr>
              <a:t>Shunottara</a:t>
            </a:r>
            <a:r>
              <a:rPr lang="en-US" sz="2800" b="1" dirty="0">
                <a:solidFill>
                  <a:schemeClr val="tx2"/>
                </a:solidFill>
                <a:latin typeface="Secular One"/>
              </a:rPr>
              <a:t> </a:t>
            </a:r>
            <a:r>
              <a:rPr lang="en-US" sz="2800" b="1" dirty="0" err="1">
                <a:solidFill>
                  <a:schemeClr val="tx2"/>
                </a:solidFill>
                <a:latin typeface="Secular One"/>
              </a:rPr>
              <a:t>Alhat</a:t>
            </a:r>
            <a:endParaRPr lang="en-US" sz="2800" dirty="0">
              <a:solidFill>
                <a:schemeClr val="tx2"/>
              </a:solidFill>
              <a:latin typeface="Secular One"/>
            </a:endParaRPr>
          </a:p>
        </p:txBody>
      </p:sp>
      <p:pic>
        <p:nvPicPr>
          <p:cNvPr id="7" name="Picture 6">
            <a:extLst>
              <a:ext uri="{FF2B5EF4-FFF2-40B4-BE49-F238E27FC236}">
                <a16:creationId xmlns:a16="http://schemas.microsoft.com/office/drawing/2014/main" id="{599BE4A4-193F-470E-B83E-0D1C5BA8906F}"/>
              </a:ext>
            </a:extLst>
          </p:cNvPr>
          <p:cNvPicPr>
            <a:picLocks noChangeAspect="1"/>
          </p:cNvPicPr>
          <p:nvPr/>
        </p:nvPicPr>
        <p:blipFill>
          <a:blip r:embed="rId2"/>
          <a:stretch>
            <a:fillRect/>
          </a:stretch>
        </p:blipFill>
        <p:spPr>
          <a:xfrm>
            <a:off x="4530640" y="1979398"/>
            <a:ext cx="7661360" cy="4878602"/>
          </a:xfrm>
          <a:prstGeom prst="rect">
            <a:avLst/>
          </a:prstGeom>
        </p:spPr>
      </p:pic>
    </p:spTree>
    <p:extLst>
      <p:ext uri="{BB962C8B-B14F-4D97-AF65-F5344CB8AC3E}">
        <p14:creationId xmlns:p14="http://schemas.microsoft.com/office/powerpoint/2010/main" val="2873391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8D5BE45-A99C-4A4B-8688-559E752DD7A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7585" b="89961" l="9973" r="89982">
                        <a14:foregroundMark x1="77391" y1="23648" x2="77391" y2="23648"/>
                        <a14:foregroundMark x1="73497" y1="17736" x2="73497" y2="17736"/>
                        <a14:foregroundMark x1="80487" y1="13832" x2="80487" y2="13832"/>
                        <a14:foregroundMark x1="79417" y1="17736" x2="79417" y2="17736"/>
                        <a14:foregroundMark x1="80009" y1="20468" x2="80009" y2="20468"/>
                        <a14:foregroundMark x1="79964" y1="24651" x2="79964" y2="24651"/>
                        <a14:foregroundMark x1="75774" y1="17568" x2="75774" y2="17568"/>
                        <a14:foregroundMark x1="77892" y1="17791" x2="77892" y2="17791"/>
                        <a14:foregroundMark x1="77709" y1="16676" x2="77709" y2="16676"/>
                        <a14:foregroundMark x1="75433" y1="16564" x2="75433" y2="16564"/>
                        <a14:foregroundMark x1="74863" y1="16453" x2="74863" y2="16453"/>
                        <a14:foregroundMark x1="74021" y1="16676" x2="74021" y2="16676"/>
                        <a14:foregroundMark x1="83652" y1="9147" x2="83652" y2="9147"/>
                        <a14:foregroundMark x1="80715" y1="11043" x2="80715" y2="11043"/>
                        <a14:foregroundMark x1="80806" y1="8589" x2="80806" y2="8589"/>
                        <a14:foregroundMark x1="80624" y1="8701" x2="80624" y2="8701"/>
                        <a14:foregroundMark x1="83197" y1="7585" x2="83197" y2="7585"/>
                        <a14:foregroundMark x1="83197" y1="11824" x2="83197" y2="11824"/>
                        <a14:foregroundMark x1="82946" y1="9593" x2="82946" y2="9593"/>
                        <a14:foregroundMark x1="82696" y1="13832" x2="82696" y2="13832"/>
                        <a14:foregroundMark x1="83561" y1="18740" x2="83561" y2="18740"/>
                        <a14:foregroundMark x1="77778" y1="22197" x2="77778" y2="22197"/>
                        <a14:foregroundMark x1="75888" y1="23313" x2="75888" y2="23313"/>
                        <a14:foregroundMark x1="73634" y1="22699" x2="73634" y2="22699"/>
                        <a14:foregroundMark x1="79508" y1="17791" x2="79508" y2="17791"/>
                      </a14:backgroundRemoval>
                    </a14:imgEffect>
                  </a14:imgLayer>
                </a14:imgProps>
              </a:ext>
              <a:ext uri="{28A0092B-C50C-407E-A947-70E740481C1C}">
                <a14:useLocalDpi xmlns:a14="http://schemas.microsoft.com/office/drawing/2010/main" val="0"/>
              </a:ext>
            </a:extLst>
          </a:blip>
          <a:srcRect l="43116" t="-24329" r="12443" b="62372"/>
          <a:stretch/>
        </p:blipFill>
        <p:spPr>
          <a:xfrm>
            <a:off x="1605280" y="1097280"/>
            <a:ext cx="10718800" cy="6029324"/>
          </a:xfrm>
          <a:prstGeom prst="rect">
            <a:avLst/>
          </a:prstGeom>
        </p:spPr>
      </p:pic>
      <p:sp>
        <p:nvSpPr>
          <p:cNvPr id="2" name="Title 1">
            <a:extLst>
              <a:ext uri="{FF2B5EF4-FFF2-40B4-BE49-F238E27FC236}">
                <a16:creationId xmlns:a16="http://schemas.microsoft.com/office/drawing/2014/main" id="{C857C7E8-1DB8-DFB6-4889-4EFE2E43D8D3}"/>
              </a:ext>
            </a:extLst>
          </p:cNvPr>
          <p:cNvSpPr>
            <a:spLocks noGrp="1"/>
          </p:cNvSpPr>
          <p:nvPr>
            <p:ph type="title"/>
          </p:nvPr>
        </p:nvSpPr>
        <p:spPr>
          <a:xfrm>
            <a:off x="0" y="1"/>
            <a:ext cx="12192000" cy="1550503"/>
          </a:xfrm>
        </p:spPr>
        <p:txBody>
          <a:bodyPr/>
          <a:lstStyle/>
          <a:p>
            <a:pPr algn="ctr"/>
            <a:r>
              <a:rPr lang="en-US" sz="4400" b="1" dirty="0">
                <a:solidFill>
                  <a:schemeClr val="tx1">
                    <a:lumMod val="95000"/>
                    <a:lumOff val="5000"/>
                  </a:schemeClr>
                </a:solidFill>
                <a:latin typeface="Bernard MT Condensed" panose="02050806060905020404" pitchFamily="18" charset="0"/>
              </a:rPr>
              <a:t>Business Objective</a:t>
            </a:r>
            <a:endParaRPr lang="en-IN"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1EE80277-7096-3EB5-C824-7BC4BF746BAC}"/>
              </a:ext>
            </a:extLst>
          </p:cNvPr>
          <p:cNvSpPr>
            <a:spLocks noGrp="1"/>
          </p:cNvSpPr>
          <p:nvPr>
            <p:ph idx="1"/>
          </p:nvPr>
        </p:nvSpPr>
        <p:spPr>
          <a:xfrm>
            <a:off x="0" y="775252"/>
            <a:ext cx="12192001" cy="4762990"/>
          </a:xfrm>
        </p:spPr>
        <p:txBody>
          <a:bodyPr/>
          <a:lstStyle/>
          <a:p>
            <a:r>
              <a:rPr lang="en-US" sz="2400" b="0" i="0" dirty="0">
                <a:solidFill>
                  <a:srgbClr val="2D2D2D"/>
                </a:solidFill>
                <a:effectLst/>
                <a:latin typeface="Noto Sans" panose="020B0502040204020203" pitchFamily="34" charset="0"/>
              </a:rPr>
              <a:t>A resume is one of the documents employers may request you to submit as part of an application package. Resumes allow applicants the opportunity to describe their experience and skills in their own words. It’s helpful to review information about resumes and learn what to include in a resume to make yours as effective as possible.</a:t>
            </a:r>
            <a:endParaRPr lang="en-IN" sz="2800" b="1" dirty="0"/>
          </a:p>
          <a:p>
            <a:pPr marL="0" indent="0">
              <a:buNone/>
            </a:pPr>
            <a:endParaRPr lang="en-IN" sz="2800" b="1" dirty="0"/>
          </a:p>
          <a:p>
            <a:r>
              <a:rPr lang="en-US" sz="2400" b="1" i="0" dirty="0">
                <a:solidFill>
                  <a:srgbClr val="111111"/>
                </a:solidFill>
                <a:effectLst/>
                <a:latin typeface="Arial" panose="020B0604020202020204" pitchFamily="34" charset="0"/>
              </a:rPr>
              <a:t>A formal document that provides an overview of your professional qualifications, including your relevant work experience, skills, education, and notable accomplishments.</a:t>
            </a:r>
            <a:endParaRPr lang="en-IN" sz="2800" dirty="0"/>
          </a:p>
        </p:txBody>
      </p:sp>
    </p:spTree>
    <p:extLst>
      <p:ext uri="{BB962C8B-B14F-4D97-AF65-F5344CB8AC3E}">
        <p14:creationId xmlns:p14="http://schemas.microsoft.com/office/powerpoint/2010/main" val="1254352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67961F-B706-2302-C2B3-4B93CCEA9A82}"/>
              </a:ext>
            </a:extLst>
          </p:cNvPr>
          <p:cNvSpPr/>
          <p:nvPr/>
        </p:nvSpPr>
        <p:spPr>
          <a:xfrm>
            <a:off x="0" y="-79512"/>
            <a:ext cx="12191998" cy="1086678"/>
          </a:xfrm>
          <a:prstGeom prst="rect">
            <a:avLst/>
          </a:prstGeom>
          <a:solidFill>
            <a:schemeClr val="accent5">
              <a:lumMod val="60000"/>
              <a:lumOff val="40000"/>
            </a:schemeClr>
          </a:solidFill>
          <a:effectLst>
            <a:innerShdw blurRad="63500" dist="50800" dir="27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IN" sz="4800" b="1" dirty="0">
                <a:ln w="22225">
                  <a:solidFill>
                    <a:schemeClr val="accent2"/>
                  </a:solidFill>
                  <a:prstDash val="solid"/>
                </a:ln>
                <a:solidFill>
                  <a:schemeClr val="tx1"/>
                </a:solidFill>
              </a:rPr>
              <a:t>WHAT IS </a:t>
            </a:r>
            <a:r>
              <a:rPr lang="en-US" sz="4800" b="1" dirty="0">
                <a:ln w="6600">
                  <a:solidFill>
                    <a:schemeClr val="accent2"/>
                  </a:solidFill>
                  <a:prstDash val="solid"/>
                </a:ln>
                <a:solidFill>
                  <a:srgbClr val="FFFFFF"/>
                </a:solidFill>
                <a:effectLst>
                  <a:glow rad="101600">
                    <a:schemeClr val="accent4">
                      <a:satMod val="175000"/>
                      <a:alpha val="40000"/>
                    </a:schemeClr>
                  </a:glow>
                  <a:outerShdw blurRad="63500" sx="102000" sy="102000" algn="ctr" rotWithShape="0">
                    <a:prstClr val="black">
                      <a:alpha val="40000"/>
                    </a:prstClr>
                  </a:outerShdw>
                </a:effectLst>
              </a:rPr>
              <a:t>RESUME CLASSIFICATION</a:t>
            </a:r>
          </a:p>
        </p:txBody>
      </p:sp>
      <p:sp>
        <p:nvSpPr>
          <p:cNvPr id="4" name="TextBox 3">
            <a:extLst>
              <a:ext uri="{FF2B5EF4-FFF2-40B4-BE49-F238E27FC236}">
                <a16:creationId xmlns:a16="http://schemas.microsoft.com/office/drawing/2014/main" id="{5995C99D-3DE1-178F-5E1B-C27C5E3ED949}"/>
              </a:ext>
            </a:extLst>
          </p:cNvPr>
          <p:cNvSpPr txBox="1"/>
          <p:nvPr/>
        </p:nvSpPr>
        <p:spPr>
          <a:xfrm>
            <a:off x="165652" y="1007166"/>
            <a:ext cx="12026348" cy="5386090"/>
          </a:xfrm>
          <a:prstGeom prst="rect">
            <a:avLst/>
          </a:prstGeom>
          <a:noFill/>
        </p:spPr>
        <p:txBody>
          <a:bodyPr wrap="square">
            <a:spAutoFit/>
          </a:bodyPr>
          <a:lstStyle/>
          <a:p>
            <a:pPr algn="l"/>
            <a:r>
              <a:rPr lang="en-US" sz="2800" b="0" i="0" dirty="0">
                <a:solidFill>
                  <a:schemeClr val="tx1">
                    <a:lumMod val="95000"/>
                    <a:lumOff val="5000"/>
                  </a:schemeClr>
                </a:solidFill>
                <a:effectLst/>
                <a:latin typeface="Noto Sans" panose="020B0502040504020204" pitchFamily="34" charset="0"/>
              </a:rPr>
              <a:t>On a base level, a resume is made up of the following five parts:</a:t>
            </a:r>
          </a:p>
          <a:p>
            <a:pPr algn="l"/>
            <a:endParaRPr lang="en-US" sz="2800" b="0" i="0" dirty="0">
              <a:solidFill>
                <a:srgbClr val="4A4A4A"/>
              </a:solidFill>
              <a:effectLst/>
              <a:latin typeface="Noto Sans" panose="020B0502040504020204" pitchFamily="34" charset="0"/>
            </a:endParaRPr>
          </a:p>
          <a:p>
            <a:pPr algn="l">
              <a:buFont typeface="Arial" panose="020B0604020202020204" pitchFamily="34" charset="0"/>
              <a:buChar char="•"/>
            </a:pPr>
            <a:r>
              <a:rPr lang="en-US" sz="2800" b="1" i="0" dirty="0">
                <a:solidFill>
                  <a:srgbClr val="FFFF00"/>
                </a:solidFill>
                <a:effectLst/>
                <a:latin typeface="Noto Sans" panose="020B0502040504020204" pitchFamily="34" charset="0"/>
              </a:rPr>
              <a:t>Contact details</a:t>
            </a:r>
          </a:p>
          <a:p>
            <a:pPr algn="l">
              <a:buFont typeface="Arial" panose="020B0604020202020204" pitchFamily="34" charset="0"/>
              <a:buChar char="•"/>
            </a:pPr>
            <a:endParaRPr lang="en-US" sz="2800" b="1" i="0" dirty="0">
              <a:solidFill>
                <a:srgbClr val="FFFF00"/>
              </a:solidFill>
              <a:effectLst/>
              <a:latin typeface="Noto Sans" panose="020B0502040504020204" pitchFamily="34" charset="0"/>
            </a:endParaRPr>
          </a:p>
          <a:p>
            <a:pPr algn="l">
              <a:buFont typeface="Arial" panose="020B0604020202020204" pitchFamily="34" charset="0"/>
              <a:buChar char="•"/>
            </a:pPr>
            <a:r>
              <a:rPr lang="en-US" sz="2800" b="1" i="0" dirty="0">
                <a:solidFill>
                  <a:srgbClr val="FFFF00"/>
                </a:solidFill>
                <a:effectLst/>
                <a:latin typeface="Noto Sans" panose="020B0502040504020204" pitchFamily="34" charset="0"/>
              </a:rPr>
              <a:t>Introduction</a:t>
            </a:r>
          </a:p>
          <a:p>
            <a:pPr algn="l">
              <a:buFont typeface="Arial" panose="020B0604020202020204" pitchFamily="34" charset="0"/>
              <a:buChar char="•"/>
            </a:pPr>
            <a:endParaRPr lang="en-US" sz="2800" b="1" i="0" dirty="0">
              <a:solidFill>
                <a:srgbClr val="FFFF00"/>
              </a:solidFill>
              <a:effectLst/>
              <a:latin typeface="Noto Sans" panose="020B0502040504020204" pitchFamily="34" charset="0"/>
            </a:endParaRPr>
          </a:p>
          <a:p>
            <a:pPr algn="l">
              <a:buFont typeface="Arial" panose="020B0604020202020204" pitchFamily="34" charset="0"/>
              <a:buChar char="•"/>
            </a:pPr>
            <a:r>
              <a:rPr lang="en-US" sz="2800" b="1" i="0" dirty="0">
                <a:solidFill>
                  <a:srgbClr val="FFFF00"/>
                </a:solidFill>
                <a:effectLst/>
                <a:latin typeface="Noto Sans" panose="020B0502040504020204" pitchFamily="34" charset="0"/>
              </a:rPr>
              <a:t>Educational background</a:t>
            </a:r>
          </a:p>
          <a:p>
            <a:pPr algn="l">
              <a:buFont typeface="Arial" panose="020B0604020202020204" pitchFamily="34" charset="0"/>
              <a:buChar char="•"/>
            </a:pPr>
            <a:endParaRPr lang="en-US" sz="2800" b="1" i="0" dirty="0">
              <a:solidFill>
                <a:srgbClr val="FFFF00"/>
              </a:solidFill>
              <a:effectLst/>
              <a:latin typeface="Noto Sans" panose="020B0502040504020204" pitchFamily="34" charset="0"/>
            </a:endParaRPr>
          </a:p>
          <a:p>
            <a:pPr algn="l">
              <a:buFont typeface="Arial" panose="020B0604020202020204" pitchFamily="34" charset="0"/>
              <a:buChar char="•"/>
            </a:pPr>
            <a:r>
              <a:rPr lang="en-US" sz="2800" b="1" i="0" dirty="0">
                <a:solidFill>
                  <a:srgbClr val="FFFF00"/>
                </a:solidFill>
                <a:effectLst/>
                <a:latin typeface="Noto Sans" panose="020B0502040504020204" pitchFamily="34" charset="0"/>
              </a:rPr>
              <a:t>Work history</a:t>
            </a:r>
          </a:p>
          <a:p>
            <a:pPr algn="l">
              <a:buFont typeface="Arial" panose="020B0604020202020204" pitchFamily="34" charset="0"/>
              <a:buChar char="•"/>
            </a:pPr>
            <a:endParaRPr lang="en-US" sz="2800" b="1" i="0" dirty="0">
              <a:solidFill>
                <a:srgbClr val="FFFF00"/>
              </a:solidFill>
              <a:effectLst/>
              <a:latin typeface="Noto Sans" panose="020B0502040504020204" pitchFamily="34" charset="0"/>
            </a:endParaRPr>
          </a:p>
          <a:p>
            <a:pPr algn="l">
              <a:buFont typeface="Arial" panose="020B0604020202020204" pitchFamily="34" charset="0"/>
              <a:buChar char="•"/>
            </a:pPr>
            <a:r>
              <a:rPr lang="en-US" sz="2800" b="1" i="0" dirty="0">
                <a:solidFill>
                  <a:srgbClr val="FFFF00"/>
                </a:solidFill>
                <a:effectLst/>
                <a:latin typeface="Noto Sans" panose="020B0502040504020204" pitchFamily="34" charset="0"/>
              </a:rPr>
              <a:t>Relevant skills</a:t>
            </a:r>
          </a:p>
          <a:p>
            <a:pPr algn="l">
              <a:buFont typeface="Arial" panose="020B0604020202020204" pitchFamily="34" charset="0"/>
              <a:buChar char="•"/>
            </a:pPr>
            <a:endParaRPr lang="en-US" sz="3600" b="0" i="0" dirty="0">
              <a:solidFill>
                <a:srgbClr val="4A4A4A"/>
              </a:solidFill>
              <a:effectLst/>
              <a:latin typeface="Noto Sans" panose="020B0502040504020204" pitchFamily="34" charset="0"/>
            </a:endParaRPr>
          </a:p>
        </p:txBody>
      </p:sp>
    </p:spTree>
    <p:extLst>
      <p:ext uri="{BB962C8B-B14F-4D97-AF65-F5344CB8AC3E}">
        <p14:creationId xmlns:p14="http://schemas.microsoft.com/office/powerpoint/2010/main" val="61655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5B18-5552-FB50-990D-86D378D2C388}"/>
              </a:ext>
            </a:extLst>
          </p:cNvPr>
          <p:cNvSpPr>
            <a:spLocks noGrp="1"/>
          </p:cNvSpPr>
          <p:nvPr>
            <p:ph type="title"/>
          </p:nvPr>
        </p:nvSpPr>
        <p:spPr>
          <a:xfrm>
            <a:off x="0" y="1"/>
            <a:ext cx="12192000" cy="1550503"/>
          </a:xfrm>
          <a:solidFill>
            <a:schemeClr val="bg2">
              <a:lumMod val="20000"/>
              <a:lumOff val="80000"/>
            </a:schemeClr>
          </a:solidFill>
        </p:spPr>
        <p:style>
          <a:lnRef idx="1">
            <a:schemeClr val="accent1"/>
          </a:lnRef>
          <a:fillRef idx="3">
            <a:schemeClr val="accent1"/>
          </a:fillRef>
          <a:effectRef idx="2">
            <a:schemeClr val="accent1"/>
          </a:effectRef>
          <a:fontRef idx="minor">
            <a:schemeClr val="lt1"/>
          </a:fontRef>
        </p:style>
        <p:txBody>
          <a:bodyPr/>
          <a:lstStyle/>
          <a:p>
            <a:r>
              <a:rPr lang="en-US" sz="5400" b="1" dirty="0">
                <a:solidFill>
                  <a:schemeClr val="bg2"/>
                </a:solidFill>
              </a:rPr>
              <a:t>TYPES OF RESUME :- </a:t>
            </a:r>
            <a:endParaRPr lang="en-IN" sz="5400" b="1" dirty="0">
              <a:solidFill>
                <a:schemeClr val="bg2"/>
              </a:solidFill>
            </a:endParaRPr>
          </a:p>
        </p:txBody>
      </p:sp>
      <p:sp>
        <p:nvSpPr>
          <p:cNvPr id="3" name="Content Placeholder 2">
            <a:extLst>
              <a:ext uri="{FF2B5EF4-FFF2-40B4-BE49-F238E27FC236}">
                <a16:creationId xmlns:a16="http://schemas.microsoft.com/office/drawing/2014/main" id="{6C46CF5A-68D3-EB95-0935-5201254EB16F}"/>
              </a:ext>
            </a:extLst>
          </p:cNvPr>
          <p:cNvSpPr>
            <a:spLocks noGrp="1"/>
          </p:cNvSpPr>
          <p:nvPr>
            <p:ph idx="1"/>
          </p:nvPr>
        </p:nvSpPr>
        <p:spPr>
          <a:xfrm>
            <a:off x="0" y="1550504"/>
            <a:ext cx="12192000" cy="5307495"/>
          </a:xfrm>
        </p:spPr>
        <p:txBody>
          <a:bodyPr/>
          <a:lstStyle/>
          <a:p>
            <a:r>
              <a:rPr lang="en-US" sz="4000" b="1" u="sng" dirty="0">
                <a:solidFill>
                  <a:schemeClr val="accent3">
                    <a:lumMod val="75000"/>
                  </a:schemeClr>
                </a:solidFill>
              </a:rPr>
              <a:t>There Are 5 Types of Resume</a:t>
            </a:r>
          </a:p>
          <a:p>
            <a:pPr lvl="2"/>
            <a:r>
              <a:rPr lang="en-IN" sz="2400" b="1" i="0" dirty="0">
                <a:solidFill>
                  <a:srgbClr val="2D2D2D"/>
                </a:solidFill>
                <a:effectLst/>
                <a:latin typeface="Noto Sans" panose="020B0502040504020204" pitchFamily="34" charset="0"/>
              </a:rPr>
              <a:t>CHRONOLOGICAL RESUME</a:t>
            </a:r>
            <a:r>
              <a:rPr lang="en-IN" sz="2400" b="1" i="0" dirty="0">
                <a:solidFill>
                  <a:srgbClr val="444444"/>
                </a:solidFill>
                <a:effectLst/>
                <a:latin typeface="Arial" panose="020B0604020202020204" pitchFamily="34" charset="0"/>
              </a:rPr>
              <a:t>.</a:t>
            </a:r>
          </a:p>
          <a:p>
            <a:pPr lvl="2"/>
            <a:r>
              <a:rPr lang="en-IN" sz="2800" b="1" i="0" dirty="0">
                <a:solidFill>
                  <a:srgbClr val="2D2D2D"/>
                </a:solidFill>
                <a:effectLst/>
                <a:latin typeface="Noto Sans" panose="020B0502040504020204" pitchFamily="34" charset="0"/>
              </a:rPr>
              <a:t>FUNCTIONAL RESUME</a:t>
            </a:r>
          </a:p>
          <a:p>
            <a:pPr lvl="2"/>
            <a:r>
              <a:rPr lang="en-IN" sz="2400" b="1" i="0" dirty="0">
                <a:solidFill>
                  <a:srgbClr val="2D2D2D"/>
                </a:solidFill>
                <a:effectLst/>
                <a:latin typeface="Noto Sans" panose="020B0502040504020204" pitchFamily="34" charset="0"/>
              </a:rPr>
              <a:t>COMBINATION RESUME</a:t>
            </a:r>
          </a:p>
          <a:p>
            <a:pPr lvl="2"/>
            <a:r>
              <a:rPr lang="en-IN" sz="2400" b="1" i="0" dirty="0">
                <a:solidFill>
                  <a:srgbClr val="2D2D2D"/>
                </a:solidFill>
                <a:effectLst/>
                <a:latin typeface="Noto Sans" panose="020B0502040504020204" pitchFamily="34" charset="0"/>
              </a:rPr>
              <a:t>MINI RESUME</a:t>
            </a:r>
          </a:p>
          <a:p>
            <a:pPr lvl="2"/>
            <a:r>
              <a:rPr lang="en-IN" sz="2400" b="1" i="0" dirty="0">
                <a:solidFill>
                  <a:srgbClr val="2D2D2D"/>
                </a:solidFill>
                <a:effectLst/>
                <a:latin typeface="Noto Sans" panose="020B0502040504020204" pitchFamily="34" charset="0"/>
              </a:rPr>
              <a:t>NON-TRADITIONAL RESUME</a:t>
            </a:r>
          </a:p>
          <a:p>
            <a:pPr marL="1054100" lvl="2" indent="0">
              <a:buNone/>
            </a:pPr>
            <a:endParaRPr lang="en-IN" sz="2800" b="1" i="0" dirty="0">
              <a:solidFill>
                <a:srgbClr val="2D2D2D"/>
              </a:solidFill>
              <a:effectLst/>
              <a:latin typeface="Noto Sans" panose="020B0502040504020204" pitchFamily="34" charset="0"/>
            </a:endParaRPr>
          </a:p>
          <a:p>
            <a:pPr marL="1054100" lvl="2" indent="0">
              <a:buNone/>
            </a:pPr>
            <a:r>
              <a:rPr lang="en-IN" sz="2000" b="1" i="0" dirty="0">
                <a:solidFill>
                  <a:srgbClr val="2D2D2D"/>
                </a:solidFill>
                <a:effectLst/>
                <a:latin typeface="Noto Sans" panose="020B0502040504020204" pitchFamily="34" charset="0"/>
              </a:rPr>
              <a:t> </a:t>
            </a:r>
            <a:endParaRPr lang="en-IN" sz="2400" b="1" dirty="0">
              <a:solidFill>
                <a:srgbClr val="444444"/>
              </a:solidFill>
              <a:latin typeface="Arial" panose="020B0604020202020204" pitchFamily="34" charset="0"/>
            </a:endParaRPr>
          </a:p>
          <a:p>
            <a:pPr marL="139700" indent="0" algn="l">
              <a:buNone/>
            </a:pPr>
            <a:r>
              <a:rPr lang="en-IN" sz="2000" b="1" dirty="0">
                <a:solidFill>
                  <a:srgbClr val="2D2D2D"/>
                </a:solidFill>
                <a:latin typeface="Noto Sans" panose="020B0502040504020204" pitchFamily="34" charset="0"/>
              </a:rPr>
              <a:t>		</a:t>
            </a:r>
            <a:endParaRPr lang="en-IN" sz="2000" b="1" i="0" dirty="0">
              <a:solidFill>
                <a:srgbClr val="2D2D2D"/>
              </a:solidFill>
              <a:effectLst/>
              <a:latin typeface="Noto Sans" panose="020B0502040504020204" pitchFamily="34" charset="0"/>
            </a:endParaRPr>
          </a:p>
        </p:txBody>
      </p:sp>
    </p:spTree>
    <p:extLst>
      <p:ext uri="{BB962C8B-B14F-4D97-AF65-F5344CB8AC3E}">
        <p14:creationId xmlns:p14="http://schemas.microsoft.com/office/powerpoint/2010/main" val="211338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Hexagon 18">
            <a:extLst>
              <a:ext uri="{FF2B5EF4-FFF2-40B4-BE49-F238E27FC236}">
                <a16:creationId xmlns:a16="http://schemas.microsoft.com/office/drawing/2014/main" id="{8B699D17-E6A2-4C6A-AD33-82880AB11E55}"/>
              </a:ext>
            </a:extLst>
          </p:cNvPr>
          <p:cNvSpPr/>
          <p:nvPr/>
        </p:nvSpPr>
        <p:spPr>
          <a:xfrm>
            <a:off x="4671009" y="1777526"/>
            <a:ext cx="838302" cy="722308"/>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8" name="Hexagon 17">
            <a:extLst>
              <a:ext uri="{FF2B5EF4-FFF2-40B4-BE49-F238E27FC236}">
                <a16:creationId xmlns:a16="http://schemas.microsoft.com/office/drawing/2014/main" id="{80137770-18FC-4F6C-AA25-8089639DD2ED}"/>
              </a:ext>
            </a:extLst>
          </p:cNvPr>
          <p:cNvSpPr/>
          <p:nvPr/>
        </p:nvSpPr>
        <p:spPr>
          <a:xfrm>
            <a:off x="4020769" y="3393438"/>
            <a:ext cx="838302" cy="722308"/>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aphicFrame>
        <p:nvGraphicFramePr>
          <p:cNvPr id="17" name="Diagram 16">
            <a:extLst>
              <a:ext uri="{FF2B5EF4-FFF2-40B4-BE49-F238E27FC236}">
                <a16:creationId xmlns:a16="http://schemas.microsoft.com/office/drawing/2014/main" id="{8BD639BD-A46E-4651-A5A5-A56B6A58D66F}"/>
              </a:ext>
            </a:extLst>
          </p:cNvPr>
          <p:cNvGraphicFramePr/>
          <p:nvPr>
            <p:extLst>
              <p:ext uri="{D42A27DB-BD31-4B8C-83A1-F6EECF244321}">
                <p14:modId xmlns:p14="http://schemas.microsoft.com/office/powerpoint/2010/main" val="200513672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2" name="Picture 21">
            <a:extLst>
              <a:ext uri="{FF2B5EF4-FFF2-40B4-BE49-F238E27FC236}">
                <a16:creationId xmlns:a16="http://schemas.microsoft.com/office/drawing/2014/main" id="{4E39850E-3A2B-4BB1-984A-B98B872E27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7663" y="2616847"/>
            <a:ext cx="1553182" cy="1553182"/>
          </a:xfrm>
          <a:prstGeom prst="rect">
            <a:avLst/>
          </a:prstGeom>
        </p:spPr>
      </p:pic>
      <p:sp>
        <p:nvSpPr>
          <p:cNvPr id="23" name="TextBox 22">
            <a:extLst>
              <a:ext uri="{FF2B5EF4-FFF2-40B4-BE49-F238E27FC236}">
                <a16:creationId xmlns:a16="http://schemas.microsoft.com/office/drawing/2014/main" id="{ADA18E69-28E1-41C6-A655-B61E3BE36B89}"/>
              </a:ext>
            </a:extLst>
          </p:cNvPr>
          <p:cNvSpPr txBox="1"/>
          <p:nvPr/>
        </p:nvSpPr>
        <p:spPr>
          <a:xfrm>
            <a:off x="132080" y="0"/>
            <a:ext cx="11816080" cy="1446550"/>
          </a:xfrm>
          <a:prstGeom prst="rect">
            <a:avLst/>
          </a:prstGeom>
          <a:noFill/>
        </p:spPr>
        <p:txBody>
          <a:bodyPr wrap="square" rtlCol="0">
            <a:spAutoFit/>
          </a:bodyPr>
          <a:lstStyle/>
          <a:p>
            <a:pPr algn="ctr"/>
            <a:r>
              <a:rPr lang="en-US" sz="4400" b="1" dirty="0">
                <a:solidFill>
                  <a:srgbClr val="002776"/>
                </a:solidFill>
              </a:rPr>
              <a:t>Project Architecture / Project Flow</a:t>
            </a:r>
            <a:endParaRPr lang="en-US" sz="4400" dirty="0"/>
          </a:p>
          <a:p>
            <a:pPr algn="ctr"/>
            <a:endParaRPr lang="en-US" sz="4400" dirty="0"/>
          </a:p>
        </p:txBody>
      </p:sp>
    </p:spTree>
    <p:extLst>
      <p:ext uri="{BB962C8B-B14F-4D97-AF65-F5344CB8AC3E}">
        <p14:creationId xmlns:p14="http://schemas.microsoft.com/office/powerpoint/2010/main" val="407313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5">
            <a:extLst>
              <a:ext uri="{FF2B5EF4-FFF2-40B4-BE49-F238E27FC236}">
                <a16:creationId xmlns:a16="http://schemas.microsoft.com/office/drawing/2014/main" id="{F581AEFB-D4E1-0188-5BB6-4544EF76C7D5}"/>
              </a:ext>
            </a:extLst>
          </p:cNvPr>
          <p:cNvGraphicFramePr>
            <a:graphicFrameLocks/>
          </p:cNvGraphicFramePr>
          <p:nvPr>
            <p:extLst>
              <p:ext uri="{D42A27DB-BD31-4B8C-83A1-F6EECF244321}">
                <p14:modId xmlns:p14="http://schemas.microsoft.com/office/powerpoint/2010/main" val="1687186006"/>
              </p:ext>
            </p:extLst>
          </p:nvPr>
        </p:nvGraphicFramePr>
        <p:xfrm>
          <a:off x="1" y="1045228"/>
          <a:ext cx="12191998" cy="5926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8D1837FC-7BFF-4EAD-EFDB-17079B5F2BDF}"/>
              </a:ext>
            </a:extLst>
          </p:cNvPr>
          <p:cNvSpPr txBox="1"/>
          <p:nvPr/>
        </p:nvSpPr>
        <p:spPr>
          <a:xfrm>
            <a:off x="0" y="223187"/>
            <a:ext cx="12191999" cy="707886"/>
          </a:xfrm>
          <a:prstGeom prst="rect">
            <a:avLst/>
          </a:prstGeom>
          <a:noFill/>
        </p:spPr>
        <p:txBody>
          <a:bodyPr wrap="square">
            <a:spAutoFit/>
          </a:bodyPr>
          <a:lstStyle/>
          <a:p>
            <a:pPr algn="ctr"/>
            <a:r>
              <a:rPr lang="en-US" sz="4000" b="1" dirty="0">
                <a:solidFill>
                  <a:schemeClr val="accent3">
                    <a:lumMod val="50000"/>
                  </a:schemeClr>
                </a:solidFill>
              </a:rPr>
              <a:t>Work Flow Of Our Project</a:t>
            </a:r>
            <a:endParaRPr lang="en-IN" sz="4000" dirty="0">
              <a:solidFill>
                <a:schemeClr val="accent3">
                  <a:lumMod val="50000"/>
                </a:schemeClr>
              </a:solidFill>
            </a:endParaRPr>
          </a:p>
        </p:txBody>
      </p:sp>
      <p:pic>
        <p:nvPicPr>
          <p:cNvPr id="6" name="Picture 5">
            <a:extLst>
              <a:ext uri="{FF2B5EF4-FFF2-40B4-BE49-F238E27FC236}">
                <a16:creationId xmlns:a16="http://schemas.microsoft.com/office/drawing/2014/main" id="{AF92862C-3E86-BB10-AF97-0511E19E67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29307" y="1756589"/>
            <a:ext cx="1523126" cy="1523126"/>
          </a:xfrm>
          <a:prstGeom prst="rect">
            <a:avLst/>
          </a:prstGeom>
        </p:spPr>
      </p:pic>
      <p:pic>
        <p:nvPicPr>
          <p:cNvPr id="7" name="Picture 6">
            <a:extLst>
              <a:ext uri="{FF2B5EF4-FFF2-40B4-BE49-F238E27FC236}">
                <a16:creationId xmlns:a16="http://schemas.microsoft.com/office/drawing/2014/main" id="{B9DF5E69-C07E-3F6A-8759-743217E6FD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35224" y="3554926"/>
            <a:ext cx="1895249" cy="1171505"/>
          </a:xfrm>
          <a:prstGeom prst="rect">
            <a:avLst/>
          </a:prstGeom>
          <a:ln>
            <a:noFill/>
          </a:ln>
          <a:effectLst>
            <a:softEdge rad="112500"/>
          </a:effectLst>
        </p:spPr>
      </p:pic>
      <p:pic>
        <p:nvPicPr>
          <p:cNvPr id="8" name="Picture 7">
            <a:extLst>
              <a:ext uri="{FF2B5EF4-FFF2-40B4-BE49-F238E27FC236}">
                <a16:creationId xmlns:a16="http://schemas.microsoft.com/office/drawing/2014/main" id="{A916F34B-3931-2B6A-9BF2-66329DE0C68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2279" y="2232342"/>
            <a:ext cx="2112904" cy="1047373"/>
          </a:xfrm>
          <a:prstGeom prst="rect">
            <a:avLst/>
          </a:prstGeom>
          <a:ln>
            <a:noFill/>
          </a:ln>
          <a:effectLst>
            <a:softEdge rad="112500"/>
          </a:effectLst>
        </p:spPr>
      </p:pic>
      <p:pic>
        <p:nvPicPr>
          <p:cNvPr id="9" name="Picture 8">
            <a:extLst>
              <a:ext uri="{FF2B5EF4-FFF2-40B4-BE49-F238E27FC236}">
                <a16:creationId xmlns:a16="http://schemas.microsoft.com/office/drawing/2014/main" id="{3F7BE55A-1B0C-BE87-33D0-1485B73BB1B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26419" y="3048000"/>
            <a:ext cx="1506294" cy="1414455"/>
          </a:xfrm>
          <a:prstGeom prst="rect">
            <a:avLst/>
          </a:prstGeom>
        </p:spPr>
      </p:pic>
      <p:pic>
        <p:nvPicPr>
          <p:cNvPr id="10" name="Picture 9">
            <a:extLst>
              <a:ext uri="{FF2B5EF4-FFF2-40B4-BE49-F238E27FC236}">
                <a16:creationId xmlns:a16="http://schemas.microsoft.com/office/drawing/2014/main" id="{63119869-5622-C8AB-614B-7FD731E4ADF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2624" y="4956312"/>
            <a:ext cx="1541172" cy="1901687"/>
          </a:xfrm>
          <a:prstGeom prst="rect">
            <a:avLst/>
          </a:prstGeom>
        </p:spPr>
      </p:pic>
    </p:spTree>
    <p:extLst>
      <p:ext uri="{BB962C8B-B14F-4D97-AF65-F5344CB8AC3E}">
        <p14:creationId xmlns:p14="http://schemas.microsoft.com/office/powerpoint/2010/main" val="30974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FB333-E599-9E96-57A4-6A96F13E3494}"/>
              </a:ext>
            </a:extLst>
          </p:cNvPr>
          <p:cNvSpPr>
            <a:spLocks noGrp="1"/>
          </p:cNvSpPr>
          <p:nvPr>
            <p:ph type="title"/>
          </p:nvPr>
        </p:nvSpPr>
        <p:spPr>
          <a:xfrm>
            <a:off x="0" y="1"/>
            <a:ext cx="12192000" cy="1457738"/>
          </a:xfrm>
        </p:spPr>
        <p:txBody>
          <a:bodyPr/>
          <a:lstStyle/>
          <a:p>
            <a:pPr algn="ctr"/>
            <a:r>
              <a:rPr lang="en-US" dirty="0"/>
              <a:t> </a:t>
            </a:r>
            <a:r>
              <a:rPr lang="en-US" b="1" u="sng" dirty="0">
                <a:solidFill>
                  <a:schemeClr val="accent1"/>
                </a:solidFill>
              </a:rPr>
              <a:t>Tools which are Used :</a:t>
            </a:r>
            <a:endParaRPr lang="en-IN" dirty="0"/>
          </a:p>
        </p:txBody>
      </p:sp>
      <p:pic>
        <p:nvPicPr>
          <p:cNvPr id="4" name="Content Placeholder 3">
            <a:extLst>
              <a:ext uri="{FF2B5EF4-FFF2-40B4-BE49-F238E27FC236}">
                <a16:creationId xmlns:a16="http://schemas.microsoft.com/office/drawing/2014/main" id="{0970248D-1AB7-B621-F1DA-FB77FA938B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19" y="2044734"/>
            <a:ext cx="2857500" cy="1838221"/>
          </a:xfrm>
          <a:prstGeom prst="rect">
            <a:avLst/>
          </a:prstGeom>
        </p:spPr>
      </p:pic>
      <p:pic>
        <p:nvPicPr>
          <p:cNvPr id="5" name="Picture 4">
            <a:extLst>
              <a:ext uri="{FF2B5EF4-FFF2-40B4-BE49-F238E27FC236}">
                <a16:creationId xmlns:a16="http://schemas.microsoft.com/office/drawing/2014/main" id="{9BCE72A3-B4C4-41A9-DBDF-603823AE8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143" y="1977956"/>
            <a:ext cx="2857500" cy="1904999"/>
          </a:xfrm>
          <a:prstGeom prst="rect">
            <a:avLst/>
          </a:prstGeom>
        </p:spPr>
      </p:pic>
      <p:pic>
        <p:nvPicPr>
          <p:cNvPr id="6" name="Picture 5">
            <a:extLst>
              <a:ext uri="{FF2B5EF4-FFF2-40B4-BE49-F238E27FC236}">
                <a16:creationId xmlns:a16="http://schemas.microsoft.com/office/drawing/2014/main" id="{25A3D4CD-CA68-6074-6A3E-91D209926A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9201" y="2199412"/>
            <a:ext cx="3338241" cy="1683543"/>
          </a:xfrm>
          <a:prstGeom prst="rect">
            <a:avLst/>
          </a:prstGeom>
        </p:spPr>
      </p:pic>
      <p:pic>
        <p:nvPicPr>
          <p:cNvPr id="7" name="Picture 6">
            <a:extLst>
              <a:ext uri="{FF2B5EF4-FFF2-40B4-BE49-F238E27FC236}">
                <a16:creationId xmlns:a16="http://schemas.microsoft.com/office/drawing/2014/main" id="{60791D55-5AED-6396-7DA3-901A9C742C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699" y="4607967"/>
            <a:ext cx="2857500" cy="1457738"/>
          </a:xfrm>
          <a:prstGeom prst="rect">
            <a:avLst/>
          </a:prstGeom>
        </p:spPr>
      </p:pic>
      <p:pic>
        <p:nvPicPr>
          <p:cNvPr id="8" name="Picture 7">
            <a:extLst>
              <a:ext uri="{FF2B5EF4-FFF2-40B4-BE49-F238E27FC236}">
                <a16:creationId xmlns:a16="http://schemas.microsoft.com/office/drawing/2014/main" id="{BE397ACF-5289-67FF-6E83-EAAC24493B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36993" y="4713984"/>
            <a:ext cx="2914650" cy="1457738"/>
          </a:xfrm>
          <a:prstGeom prst="rect">
            <a:avLst/>
          </a:prstGeom>
        </p:spPr>
      </p:pic>
      <p:pic>
        <p:nvPicPr>
          <p:cNvPr id="9" name="Picture 8">
            <a:extLst>
              <a:ext uri="{FF2B5EF4-FFF2-40B4-BE49-F238E27FC236}">
                <a16:creationId xmlns:a16="http://schemas.microsoft.com/office/drawing/2014/main" id="{86F3F9D9-817C-7CB1-0991-0B23A41F0B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4776" y="4624628"/>
            <a:ext cx="3052665" cy="1550885"/>
          </a:xfrm>
          <a:prstGeom prst="rect">
            <a:avLst/>
          </a:prstGeom>
        </p:spPr>
      </p:pic>
    </p:spTree>
    <p:extLst>
      <p:ext uri="{BB962C8B-B14F-4D97-AF65-F5344CB8AC3E}">
        <p14:creationId xmlns:p14="http://schemas.microsoft.com/office/powerpoint/2010/main" val="1090709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1C78F-6BFD-0D31-2B1A-1DB4775A975C}"/>
              </a:ext>
            </a:extLst>
          </p:cNvPr>
          <p:cNvSpPr>
            <a:spLocks noGrp="1"/>
          </p:cNvSpPr>
          <p:nvPr>
            <p:ph type="title"/>
          </p:nvPr>
        </p:nvSpPr>
        <p:spPr/>
        <p:txBody>
          <a:bodyPr/>
          <a:lstStyle/>
          <a:p>
            <a:r>
              <a:rPr lang="en-US" sz="4400" b="1" dirty="0">
                <a:solidFill>
                  <a:srgbClr val="FF0000"/>
                </a:solidFill>
                <a:latin typeface="Arial Black" panose="020B0A04020102020204" pitchFamily="34" charset="0"/>
              </a:rPr>
              <a:t>Exploratory Data Analysis (EDA)</a:t>
            </a:r>
            <a:endParaRPr lang="en-IN" dirty="0"/>
          </a:p>
        </p:txBody>
      </p:sp>
      <p:pic>
        <p:nvPicPr>
          <p:cNvPr id="4" name="Content Placeholder 3">
            <a:extLst>
              <a:ext uri="{FF2B5EF4-FFF2-40B4-BE49-F238E27FC236}">
                <a16:creationId xmlns:a16="http://schemas.microsoft.com/office/drawing/2014/main" id="{07BD364E-5E84-397C-B255-97C85CAA6B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851" y="1951348"/>
            <a:ext cx="4143375" cy="2324100"/>
          </a:xfrm>
          <a:prstGeom prst="rect">
            <a:avLst/>
          </a:prstGeom>
        </p:spPr>
      </p:pic>
      <p:pic>
        <p:nvPicPr>
          <p:cNvPr id="5" name="Picture 4">
            <a:extLst>
              <a:ext uri="{FF2B5EF4-FFF2-40B4-BE49-F238E27FC236}">
                <a16:creationId xmlns:a16="http://schemas.microsoft.com/office/drawing/2014/main" id="{E5E192A3-8672-96A5-BA5D-77E4672A5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3551" y="1951348"/>
            <a:ext cx="3595684" cy="2420959"/>
          </a:xfrm>
          <a:prstGeom prst="rect">
            <a:avLst/>
          </a:prstGeom>
        </p:spPr>
      </p:pic>
      <p:pic>
        <p:nvPicPr>
          <p:cNvPr id="6" name="Picture 5">
            <a:extLst>
              <a:ext uri="{FF2B5EF4-FFF2-40B4-BE49-F238E27FC236}">
                <a16:creationId xmlns:a16="http://schemas.microsoft.com/office/drawing/2014/main" id="{6BCB60AC-F768-7327-3917-931BDE557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9179" y="4115632"/>
            <a:ext cx="4013641" cy="2537138"/>
          </a:xfrm>
          <a:prstGeom prst="rect">
            <a:avLst/>
          </a:prstGeom>
        </p:spPr>
      </p:pic>
    </p:spTree>
    <p:extLst>
      <p:ext uri="{BB962C8B-B14F-4D97-AF65-F5344CB8AC3E}">
        <p14:creationId xmlns:p14="http://schemas.microsoft.com/office/powerpoint/2010/main" val="1043306295"/>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Happy World Water Day! Minitheme by Slidesgo">
  <a:themeElements>
    <a:clrScheme name="Simple Light">
      <a:dk1>
        <a:srgbClr val="191919"/>
      </a:dk1>
      <a:lt1>
        <a:srgbClr val="FFFFFF"/>
      </a:lt1>
      <a:dk2>
        <a:srgbClr val="4387CE"/>
      </a:dk2>
      <a:lt2>
        <a:srgbClr val="4223A5"/>
      </a:lt2>
      <a:accent1>
        <a:srgbClr val="43C7A3"/>
      </a:accent1>
      <a:accent2>
        <a:srgbClr val="FFD9A0"/>
      </a:accent2>
      <a:accent3>
        <a:srgbClr val="FFA187"/>
      </a:accent3>
      <a:accent4>
        <a:srgbClr val="FFFFFF"/>
      </a:accent4>
      <a:accent5>
        <a:srgbClr val="FFFFFF"/>
      </a:accent5>
      <a:accent6>
        <a:srgbClr val="FFFFFF"/>
      </a:accent6>
      <a:hlink>
        <a:srgbClr val="4223A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Happy World Water Day! Minitheme by Slidesgo</Template>
  <TotalTime>470</TotalTime>
  <Words>369</Words>
  <Application>Microsoft Office PowerPoint</Application>
  <PresentationFormat>Widescreen</PresentationFormat>
  <Paragraphs>100</Paragraphs>
  <Slides>17</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17</vt:i4>
      </vt:variant>
    </vt:vector>
  </HeadingPairs>
  <TitlesOfParts>
    <vt:vector size="32" baseType="lpstr">
      <vt:lpstr>Andalus</vt:lpstr>
      <vt:lpstr>Arial</vt:lpstr>
      <vt:lpstr>Arial Black</vt:lpstr>
      <vt:lpstr>Bebas Neue</vt:lpstr>
      <vt:lpstr>Bernard MT Condensed</vt:lpstr>
      <vt:lpstr>Corbel</vt:lpstr>
      <vt:lpstr>Courier New</vt:lpstr>
      <vt:lpstr>Didact Gothic</vt:lpstr>
      <vt:lpstr>Noto Sans</vt:lpstr>
      <vt:lpstr>Proxima Nova</vt:lpstr>
      <vt:lpstr>Roboto</vt:lpstr>
      <vt:lpstr>Secular One</vt:lpstr>
      <vt:lpstr>Happy World Water Day! Minitheme by Slidesgo</vt:lpstr>
      <vt:lpstr>Slidesgo Final Pages</vt:lpstr>
      <vt:lpstr>Parallax</vt:lpstr>
      <vt:lpstr>P-201- GROUP-5</vt:lpstr>
      <vt:lpstr>TEAM MEMBERS</vt:lpstr>
      <vt:lpstr>Business Objective</vt:lpstr>
      <vt:lpstr>PowerPoint Presentation</vt:lpstr>
      <vt:lpstr>TYPES OF RESUME :- </vt:lpstr>
      <vt:lpstr>PowerPoint Presentation</vt:lpstr>
      <vt:lpstr>PowerPoint Presentation</vt:lpstr>
      <vt:lpstr> Tools which are Used :</vt:lpstr>
      <vt:lpstr>Exploratory Data Analysis (EDA)</vt:lpstr>
      <vt:lpstr>PowerPoint Presentation</vt:lpstr>
      <vt:lpstr>DATA</vt:lpstr>
      <vt:lpstr>Information on Data</vt:lpstr>
      <vt:lpstr>MODEL BUILDING</vt:lpstr>
      <vt:lpstr>Model Building method which were used are</vt:lpstr>
      <vt:lpstr>Model Evaluation</vt:lpstr>
      <vt:lpstr>Model Deployment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P-188- GROUP-4</dc:title>
  <dc:creator>hanumandas tiwari</dc:creator>
  <cp:lastModifiedBy>hanumandas tiwari</cp:lastModifiedBy>
  <cp:revision>36</cp:revision>
  <dcterms:created xsi:type="dcterms:W3CDTF">2023-01-30T10:40:33Z</dcterms:created>
  <dcterms:modified xsi:type="dcterms:W3CDTF">2023-03-08T13:46:36Z</dcterms:modified>
</cp:coreProperties>
</file>